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92" r:id="rId9"/>
    <p:sldId id="293" r:id="rId10"/>
    <p:sldId id="295" r:id="rId11"/>
    <p:sldId id="296" r:id="rId12"/>
    <p:sldId id="298" r:id="rId13"/>
    <p:sldId id="297" r:id="rId14"/>
    <p:sldId id="299" r:id="rId15"/>
    <p:sldId id="300" r:id="rId16"/>
    <p:sldId id="272" r:id="rId17"/>
    <p:sldId id="301" r:id="rId18"/>
    <p:sldId id="261" r:id="rId19"/>
    <p:sldId id="302" r:id="rId20"/>
    <p:sldId id="303" r:id="rId21"/>
    <p:sldId id="263" r:id="rId22"/>
    <p:sldId id="264" r:id="rId23"/>
    <p:sldId id="304" r:id="rId24"/>
    <p:sldId id="305" r:id="rId25"/>
    <p:sldId id="306" r:id="rId26"/>
    <p:sldId id="284" r:id="rId27"/>
  </p:sldIdLst>
  <p:sldSz cx="9144000" cy="5143500" type="screen16x9"/>
  <p:notesSz cx="6858000" cy="9144000"/>
  <p:embeddedFontLst>
    <p:embeddedFont>
      <p:font typeface="Roboto" charset="0"/>
      <p:regular r:id="rId29"/>
      <p:bold r:id="rId30"/>
      <p:italic r:id="rId31"/>
      <p:boldItalic r:id="rId32"/>
    </p:embeddedFont>
    <p:embeddedFont>
      <p:font typeface="Fira Sans Extra Condensed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Fira Sans Extra Condensed SemiBold" charset="0"/>
      <p:regular r:id="rId41"/>
      <p:bold r:id="rId42"/>
      <p:italic r:id="rId43"/>
      <p:boldItalic r:id="rId44"/>
    </p:embeddedFont>
    <p:embeddedFont>
      <p:font typeface="Wingdings 2" pitchFamily="18" charset="2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CAD01FB-1F24-4F5A-BE7B-29B82E82CEF1}">
  <a:tblStyle styleId="{7CAD01FB-1F24-4F5A-BE7B-29B82E82CE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24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9398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cb566e1d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cb566e1d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e8e3b22d46_0_1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e8e3b22d46_0_1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af96fdb62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af96fdb62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af96fdb62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af96fdb62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af96fdb62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af96fdb62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af96fdb62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af96fdb62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af96fdb62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af96fdb62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af96fdb62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af96fdb62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af96fdb62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af96fdb62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eaf96fdb62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eaf96fdb62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e8e3b22d46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e8e3b22d46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77f93ad0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77f93ad0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af96fdb62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af96fdb62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e8e3b22d4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e8e3b22d4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e8e3b22d46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e8e3b22d46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e8e3b22d46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e8e3b22d46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e8e3b22d46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e8e3b22d46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e8e3b22d46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e8e3b22d46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e8e3b22d46_0_1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e8e3b22d46_0_1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af96fdb6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af96fdb62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af96fdb62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af96fdb62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af96fdb62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af96fdb62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e8e3b22d46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e8e3b22d46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e8e3b22d46_0_1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e8e3b22d46_0_1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e8e3b22d46_0_1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e8e3b22d46_0_1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e8e3b22d46_0_1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e8e3b22d46_0_1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013699"/>
            <a:ext cx="4114800" cy="26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6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711600"/>
            <a:ext cx="41148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o8IM4QQq5uQrbp0FXPTCWMwGYzjmaDLJh_4ffzmHa78/cop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457200" y="1013699"/>
            <a:ext cx="4419600" cy="26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defRPr/>
            </a:pP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Mba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programmeS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152400" y="3711599"/>
            <a:ext cx="4419600" cy="13747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Nayantara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Padhi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School of Management Studies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IGNOU</a:t>
            </a:r>
          </a:p>
        </p:txBody>
      </p:sp>
      <p:grpSp>
        <p:nvGrpSpPr>
          <p:cNvPr id="48" name="Google Shape;48;p15"/>
          <p:cNvGrpSpPr/>
          <p:nvPr/>
        </p:nvGrpSpPr>
        <p:grpSpPr>
          <a:xfrm>
            <a:off x="6168817" y="1064392"/>
            <a:ext cx="2137105" cy="3669125"/>
            <a:chOff x="1930825" y="238125"/>
            <a:chExt cx="3758325" cy="5238525"/>
          </a:xfrm>
        </p:grpSpPr>
        <p:sp>
          <p:nvSpPr>
            <p:cNvPr id="49" name="Google Shape;49;p15"/>
            <p:cNvSpPr/>
            <p:nvPr/>
          </p:nvSpPr>
          <p:spPr>
            <a:xfrm>
              <a:off x="4596800" y="2006500"/>
              <a:ext cx="848600" cy="1105875"/>
            </a:xfrm>
            <a:custGeom>
              <a:avLst/>
              <a:gdLst/>
              <a:ahLst/>
              <a:cxnLst/>
              <a:rect l="l" t="t" r="r" b="b"/>
              <a:pathLst>
                <a:path w="33944" h="44235" extrusionOk="0">
                  <a:moveTo>
                    <a:pt x="26136" y="1"/>
                  </a:moveTo>
                  <a:lnTo>
                    <a:pt x="26044" y="10"/>
                  </a:lnTo>
                  <a:lnTo>
                    <a:pt x="25962" y="28"/>
                  </a:lnTo>
                  <a:lnTo>
                    <a:pt x="25870" y="56"/>
                  </a:lnTo>
                  <a:lnTo>
                    <a:pt x="25779" y="102"/>
                  </a:lnTo>
                  <a:lnTo>
                    <a:pt x="25696" y="147"/>
                  </a:lnTo>
                  <a:lnTo>
                    <a:pt x="25623" y="202"/>
                  </a:lnTo>
                  <a:lnTo>
                    <a:pt x="25550" y="267"/>
                  </a:lnTo>
                  <a:lnTo>
                    <a:pt x="25476" y="331"/>
                  </a:lnTo>
                  <a:lnTo>
                    <a:pt x="25421" y="413"/>
                  </a:lnTo>
                  <a:lnTo>
                    <a:pt x="25366" y="496"/>
                  </a:lnTo>
                  <a:lnTo>
                    <a:pt x="25330" y="578"/>
                  </a:lnTo>
                  <a:lnTo>
                    <a:pt x="25293" y="670"/>
                  </a:lnTo>
                  <a:lnTo>
                    <a:pt x="25266" y="761"/>
                  </a:lnTo>
                  <a:lnTo>
                    <a:pt x="25256" y="853"/>
                  </a:lnTo>
                  <a:lnTo>
                    <a:pt x="25247" y="945"/>
                  </a:lnTo>
                  <a:lnTo>
                    <a:pt x="25247" y="1036"/>
                  </a:lnTo>
                  <a:lnTo>
                    <a:pt x="25266" y="1128"/>
                  </a:lnTo>
                  <a:lnTo>
                    <a:pt x="25284" y="1220"/>
                  </a:lnTo>
                  <a:lnTo>
                    <a:pt x="25311" y="1311"/>
                  </a:lnTo>
                  <a:lnTo>
                    <a:pt x="25348" y="1394"/>
                  </a:lnTo>
                  <a:lnTo>
                    <a:pt x="25394" y="1476"/>
                  </a:lnTo>
                  <a:lnTo>
                    <a:pt x="25449" y="1559"/>
                  </a:lnTo>
                  <a:lnTo>
                    <a:pt x="25513" y="1632"/>
                  </a:lnTo>
                  <a:lnTo>
                    <a:pt x="25586" y="1696"/>
                  </a:lnTo>
                  <a:lnTo>
                    <a:pt x="25687" y="1788"/>
                  </a:lnTo>
                  <a:lnTo>
                    <a:pt x="25953" y="2035"/>
                  </a:lnTo>
                  <a:lnTo>
                    <a:pt x="26347" y="2420"/>
                  </a:lnTo>
                  <a:lnTo>
                    <a:pt x="26585" y="2658"/>
                  </a:lnTo>
                  <a:lnTo>
                    <a:pt x="26842" y="2933"/>
                  </a:lnTo>
                  <a:lnTo>
                    <a:pt x="27126" y="3236"/>
                  </a:lnTo>
                  <a:lnTo>
                    <a:pt x="27428" y="3566"/>
                  </a:lnTo>
                  <a:lnTo>
                    <a:pt x="27740" y="3923"/>
                  </a:lnTo>
                  <a:lnTo>
                    <a:pt x="28060" y="4317"/>
                  </a:lnTo>
                  <a:lnTo>
                    <a:pt x="28390" y="4729"/>
                  </a:lnTo>
                  <a:lnTo>
                    <a:pt x="28729" y="5169"/>
                  </a:lnTo>
                  <a:lnTo>
                    <a:pt x="29059" y="5627"/>
                  </a:lnTo>
                  <a:lnTo>
                    <a:pt x="29389" y="6104"/>
                  </a:lnTo>
                  <a:lnTo>
                    <a:pt x="29719" y="6608"/>
                  </a:lnTo>
                  <a:lnTo>
                    <a:pt x="30040" y="7130"/>
                  </a:lnTo>
                  <a:lnTo>
                    <a:pt x="30342" y="7671"/>
                  </a:lnTo>
                  <a:lnTo>
                    <a:pt x="30489" y="7946"/>
                  </a:lnTo>
                  <a:lnTo>
                    <a:pt x="30636" y="8230"/>
                  </a:lnTo>
                  <a:lnTo>
                    <a:pt x="30773" y="8514"/>
                  </a:lnTo>
                  <a:lnTo>
                    <a:pt x="30901" y="8798"/>
                  </a:lnTo>
                  <a:lnTo>
                    <a:pt x="31030" y="9091"/>
                  </a:lnTo>
                  <a:lnTo>
                    <a:pt x="31149" y="9385"/>
                  </a:lnTo>
                  <a:lnTo>
                    <a:pt x="31268" y="9687"/>
                  </a:lnTo>
                  <a:lnTo>
                    <a:pt x="31378" y="9989"/>
                  </a:lnTo>
                  <a:lnTo>
                    <a:pt x="31479" y="10292"/>
                  </a:lnTo>
                  <a:lnTo>
                    <a:pt x="31570" y="10603"/>
                  </a:lnTo>
                  <a:lnTo>
                    <a:pt x="31662" y="10906"/>
                  </a:lnTo>
                  <a:lnTo>
                    <a:pt x="31735" y="11227"/>
                  </a:lnTo>
                  <a:lnTo>
                    <a:pt x="31808" y="11538"/>
                  </a:lnTo>
                  <a:lnTo>
                    <a:pt x="31863" y="11859"/>
                  </a:lnTo>
                  <a:lnTo>
                    <a:pt x="31918" y="12170"/>
                  </a:lnTo>
                  <a:lnTo>
                    <a:pt x="31955" y="12500"/>
                  </a:lnTo>
                  <a:lnTo>
                    <a:pt x="31983" y="12821"/>
                  </a:lnTo>
                  <a:lnTo>
                    <a:pt x="32001" y="13142"/>
                  </a:lnTo>
                  <a:lnTo>
                    <a:pt x="32010" y="13472"/>
                  </a:lnTo>
                  <a:lnTo>
                    <a:pt x="32010" y="13802"/>
                  </a:lnTo>
                  <a:lnTo>
                    <a:pt x="31992" y="14122"/>
                  </a:lnTo>
                  <a:lnTo>
                    <a:pt x="31964" y="14452"/>
                  </a:lnTo>
                  <a:lnTo>
                    <a:pt x="31918" y="14791"/>
                  </a:lnTo>
                  <a:lnTo>
                    <a:pt x="31863" y="15121"/>
                  </a:lnTo>
                  <a:lnTo>
                    <a:pt x="31799" y="15451"/>
                  </a:lnTo>
                  <a:lnTo>
                    <a:pt x="31717" y="15781"/>
                  </a:lnTo>
                  <a:lnTo>
                    <a:pt x="31579" y="16303"/>
                  </a:lnTo>
                  <a:lnTo>
                    <a:pt x="31424" y="16817"/>
                  </a:lnTo>
                  <a:lnTo>
                    <a:pt x="31268" y="17330"/>
                  </a:lnTo>
                  <a:lnTo>
                    <a:pt x="31112" y="17834"/>
                  </a:lnTo>
                  <a:lnTo>
                    <a:pt x="30947" y="18338"/>
                  </a:lnTo>
                  <a:lnTo>
                    <a:pt x="30773" y="18833"/>
                  </a:lnTo>
                  <a:lnTo>
                    <a:pt x="30590" y="19327"/>
                  </a:lnTo>
                  <a:lnTo>
                    <a:pt x="30406" y="19813"/>
                  </a:lnTo>
                  <a:lnTo>
                    <a:pt x="30214" y="20299"/>
                  </a:lnTo>
                  <a:lnTo>
                    <a:pt x="30022" y="20784"/>
                  </a:lnTo>
                  <a:lnTo>
                    <a:pt x="29811" y="21261"/>
                  </a:lnTo>
                  <a:lnTo>
                    <a:pt x="29600" y="21728"/>
                  </a:lnTo>
                  <a:lnTo>
                    <a:pt x="29389" y="22196"/>
                  </a:lnTo>
                  <a:lnTo>
                    <a:pt x="29169" y="22663"/>
                  </a:lnTo>
                  <a:lnTo>
                    <a:pt x="28940" y="23121"/>
                  </a:lnTo>
                  <a:lnTo>
                    <a:pt x="28711" y="23570"/>
                  </a:lnTo>
                  <a:lnTo>
                    <a:pt x="28464" y="24019"/>
                  </a:lnTo>
                  <a:lnTo>
                    <a:pt x="28225" y="24468"/>
                  </a:lnTo>
                  <a:lnTo>
                    <a:pt x="27969" y="24908"/>
                  </a:lnTo>
                  <a:lnTo>
                    <a:pt x="27712" y="25339"/>
                  </a:lnTo>
                  <a:lnTo>
                    <a:pt x="27456" y="25770"/>
                  </a:lnTo>
                  <a:lnTo>
                    <a:pt x="27181" y="26200"/>
                  </a:lnTo>
                  <a:lnTo>
                    <a:pt x="26906" y="26622"/>
                  </a:lnTo>
                  <a:lnTo>
                    <a:pt x="26631" y="27034"/>
                  </a:lnTo>
                  <a:lnTo>
                    <a:pt x="26338" y="27447"/>
                  </a:lnTo>
                  <a:lnTo>
                    <a:pt x="26044" y="27859"/>
                  </a:lnTo>
                  <a:lnTo>
                    <a:pt x="25751" y="28253"/>
                  </a:lnTo>
                  <a:lnTo>
                    <a:pt x="25449" y="28656"/>
                  </a:lnTo>
                  <a:lnTo>
                    <a:pt x="25137" y="29050"/>
                  </a:lnTo>
                  <a:lnTo>
                    <a:pt x="24826" y="29435"/>
                  </a:lnTo>
                  <a:lnTo>
                    <a:pt x="24505" y="29820"/>
                  </a:lnTo>
                  <a:lnTo>
                    <a:pt x="24175" y="30196"/>
                  </a:lnTo>
                  <a:lnTo>
                    <a:pt x="23634" y="30791"/>
                  </a:lnTo>
                  <a:lnTo>
                    <a:pt x="23085" y="31378"/>
                  </a:lnTo>
                  <a:lnTo>
                    <a:pt x="22526" y="31946"/>
                  </a:lnTo>
                  <a:lnTo>
                    <a:pt x="21939" y="32505"/>
                  </a:lnTo>
                  <a:lnTo>
                    <a:pt x="21353" y="33046"/>
                  </a:lnTo>
                  <a:lnTo>
                    <a:pt x="20739" y="33577"/>
                  </a:lnTo>
                  <a:lnTo>
                    <a:pt x="20115" y="34100"/>
                  </a:lnTo>
                  <a:lnTo>
                    <a:pt x="19483" y="34604"/>
                  </a:lnTo>
                  <a:lnTo>
                    <a:pt x="18832" y="35098"/>
                  </a:lnTo>
                  <a:lnTo>
                    <a:pt x="18173" y="35575"/>
                  </a:lnTo>
                  <a:lnTo>
                    <a:pt x="17495" y="36042"/>
                  </a:lnTo>
                  <a:lnTo>
                    <a:pt x="16807" y="36491"/>
                  </a:lnTo>
                  <a:lnTo>
                    <a:pt x="16102" y="36931"/>
                  </a:lnTo>
                  <a:lnTo>
                    <a:pt x="15387" y="37353"/>
                  </a:lnTo>
                  <a:lnTo>
                    <a:pt x="14654" y="37765"/>
                  </a:lnTo>
                  <a:lnTo>
                    <a:pt x="13911" y="38159"/>
                  </a:lnTo>
                  <a:lnTo>
                    <a:pt x="13243" y="38498"/>
                  </a:lnTo>
                  <a:lnTo>
                    <a:pt x="12583" y="38819"/>
                  </a:lnTo>
                  <a:lnTo>
                    <a:pt x="11932" y="39121"/>
                  </a:lnTo>
                  <a:lnTo>
                    <a:pt x="11291" y="39405"/>
                  </a:lnTo>
                  <a:lnTo>
                    <a:pt x="10658" y="39671"/>
                  </a:lnTo>
                  <a:lnTo>
                    <a:pt x="10044" y="39919"/>
                  </a:lnTo>
                  <a:lnTo>
                    <a:pt x="9430" y="40157"/>
                  </a:lnTo>
                  <a:lnTo>
                    <a:pt x="8844" y="40368"/>
                  </a:lnTo>
                  <a:lnTo>
                    <a:pt x="8267" y="40569"/>
                  </a:lnTo>
                  <a:lnTo>
                    <a:pt x="7708" y="40762"/>
                  </a:lnTo>
                  <a:lnTo>
                    <a:pt x="7176" y="40927"/>
                  </a:lnTo>
                  <a:lnTo>
                    <a:pt x="6654" y="41082"/>
                  </a:lnTo>
                  <a:lnTo>
                    <a:pt x="6159" y="41229"/>
                  </a:lnTo>
                  <a:lnTo>
                    <a:pt x="5682" y="41357"/>
                  </a:lnTo>
                  <a:lnTo>
                    <a:pt x="4812" y="41586"/>
                  </a:lnTo>
                  <a:lnTo>
                    <a:pt x="3969" y="41779"/>
                  </a:lnTo>
                  <a:lnTo>
                    <a:pt x="3199" y="41944"/>
                  </a:lnTo>
                  <a:lnTo>
                    <a:pt x="2530" y="42063"/>
                  </a:lnTo>
                  <a:lnTo>
                    <a:pt x="1962" y="42164"/>
                  </a:lnTo>
                  <a:lnTo>
                    <a:pt x="1513" y="42228"/>
                  </a:lnTo>
                  <a:lnTo>
                    <a:pt x="1174" y="42274"/>
                  </a:lnTo>
                  <a:lnTo>
                    <a:pt x="880" y="42301"/>
                  </a:lnTo>
                  <a:lnTo>
                    <a:pt x="789" y="42320"/>
                  </a:lnTo>
                  <a:lnTo>
                    <a:pt x="688" y="42338"/>
                  </a:lnTo>
                  <a:lnTo>
                    <a:pt x="606" y="42375"/>
                  </a:lnTo>
                  <a:lnTo>
                    <a:pt x="514" y="42411"/>
                  </a:lnTo>
                  <a:lnTo>
                    <a:pt x="431" y="42457"/>
                  </a:lnTo>
                  <a:lnTo>
                    <a:pt x="358" y="42512"/>
                  </a:lnTo>
                  <a:lnTo>
                    <a:pt x="294" y="42576"/>
                  </a:lnTo>
                  <a:lnTo>
                    <a:pt x="230" y="42649"/>
                  </a:lnTo>
                  <a:lnTo>
                    <a:pt x="175" y="42723"/>
                  </a:lnTo>
                  <a:lnTo>
                    <a:pt x="120" y="42796"/>
                  </a:lnTo>
                  <a:lnTo>
                    <a:pt x="83" y="42879"/>
                  </a:lnTo>
                  <a:lnTo>
                    <a:pt x="47" y="42970"/>
                  </a:lnTo>
                  <a:lnTo>
                    <a:pt x="19" y="43062"/>
                  </a:lnTo>
                  <a:lnTo>
                    <a:pt x="10" y="43153"/>
                  </a:lnTo>
                  <a:lnTo>
                    <a:pt x="1" y="43254"/>
                  </a:lnTo>
                  <a:lnTo>
                    <a:pt x="1" y="43355"/>
                  </a:lnTo>
                  <a:lnTo>
                    <a:pt x="19" y="43447"/>
                  </a:lnTo>
                  <a:lnTo>
                    <a:pt x="37" y="43538"/>
                  </a:lnTo>
                  <a:lnTo>
                    <a:pt x="65" y="43621"/>
                  </a:lnTo>
                  <a:lnTo>
                    <a:pt x="102" y="43703"/>
                  </a:lnTo>
                  <a:lnTo>
                    <a:pt x="147" y="43777"/>
                  </a:lnTo>
                  <a:lnTo>
                    <a:pt x="193" y="43850"/>
                  </a:lnTo>
                  <a:lnTo>
                    <a:pt x="257" y="43923"/>
                  </a:lnTo>
                  <a:lnTo>
                    <a:pt x="312" y="43978"/>
                  </a:lnTo>
                  <a:lnTo>
                    <a:pt x="386" y="44042"/>
                  </a:lnTo>
                  <a:lnTo>
                    <a:pt x="459" y="44088"/>
                  </a:lnTo>
                  <a:lnTo>
                    <a:pt x="532" y="44134"/>
                  </a:lnTo>
                  <a:lnTo>
                    <a:pt x="615" y="44171"/>
                  </a:lnTo>
                  <a:lnTo>
                    <a:pt x="697" y="44198"/>
                  </a:lnTo>
                  <a:lnTo>
                    <a:pt x="789" y="44216"/>
                  </a:lnTo>
                  <a:lnTo>
                    <a:pt x="871" y="44235"/>
                  </a:lnTo>
                  <a:lnTo>
                    <a:pt x="1055" y="44235"/>
                  </a:lnTo>
                  <a:lnTo>
                    <a:pt x="1375" y="44198"/>
                  </a:lnTo>
                  <a:lnTo>
                    <a:pt x="1742" y="44152"/>
                  </a:lnTo>
                  <a:lnTo>
                    <a:pt x="2218" y="44079"/>
                  </a:lnTo>
                  <a:lnTo>
                    <a:pt x="2814" y="43978"/>
                  </a:lnTo>
                  <a:lnTo>
                    <a:pt x="3511" y="43850"/>
                  </a:lnTo>
                  <a:lnTo>
                    <a:pt x="4317" y="43685"/>
                  </a:lnTo>
                  <a:lnTo>
                    <a:pt x="5206" y="43483"/>
                  </a:lnTo>
                  <a:lnTo>
                    <a:pt x="5646" y="43373"/>
                  </a:lnTo>
                  <a:lnTo>
                    <a:pt x="6113" y="43245"/>
                  </a:lnTo>
                  <a:lnTo>
                    <a:pt x="6608" y="43108"/>
                  </a:lnTo>
                  <a:lnTo>
                    <a:pt x="7130" y="42961"/>
                  </a:lnTo>
                  <a:lnTo>
                    <a:pt x="7671" y="42796"/>
                  </a:lnTo>
                  <a:lnTo>
                    <a:pt x="8239" y="42622"/>
                  </a:lnTo>
                  <a:lnTo>
                    <a:pt x="8816" y="42430"/>
                  </a:lnTo>
                  <a:lnTo>
                    <a:pt x="9421" y="42219"/>
                  </a:lnTo>
                  <a:lnTo>
                    <a:pt x="10044" y="41990"/>
                  </a:lnTo>
                  <a:lnTo>
                    <a:pt x="10677" y="41751"/>
                  </a:lnTo>
                  <a:lnTo>
                    <a:pt x="11327" y="41495"/>
                  </a:lnTo>
                  <a:lnTo>
                    <a:pt x="11987" y="41211"/>
                  </a:lnTo>
                  <a:lnTo>
                    <a:pt x="12665" y="40917"/>
                  </a:lnTo>
                  <a:lnTo>
                    <a:pt x="13343" y="40606"/>
                  </a:lnTo>
                  <a:lnTo>
                    <a:pt x="14040" y="40267"/>
                  </a:lnTo>
                  <a:lnTo>
                    <a:pt x="14736" y="39919"/>
                  </a:lnTo>
                  <a:lnTo>
                    <a:pt x="15524" y="39497"/>
                  </a:lnTo>
                  <a:lnTo>
                    <a:pt x="16294" y="39066"/>
                  </a:lnTo>
                  <a:lnTo>
                    <a:pt x="17055" y="38617"/>
                  </a:lnTo>
                  <a:lnTo>
                    <a:pt x="17797" y="38159"/>
                  </a:lnTo>
                  <a:lnTo>
                    <a:pt x="18521" y="37683"/>
                  </a:lnTo>
                  <a:lnTo>
                    <a:pt x="19236" y="37188"/>
                  </a:lnTo>
                  <a:lnTo>
                    <a:pt x="19941" y="36684"/>
                  </a:lnTo>
                  <a:lnTo>
                    <a:pt x="20629" y="36161"/>
                  </a:lnTo>
                  <a:lnTo>
                    <a:pt x="21298" y="35630"/>
                  </a:lnTo>
                  <a:lnTo>
                    <a:pt x="21957" y="35080"/>
                  </a:lnTo>
                  <a:lnTo>
                    <a:pt x="22608" y="34521"/>
                  </a:lnTo>
                  <a:lnTo>
                    <a:pt x="23231" y="33944"/>
                  </a:lnTo>
                  <a:lnTo>
                    <a:pt x="23845" y="33357"/>
                  </a:lnTo>
                  <a:lnTo>
                    <a:pt x="24441" y="32752"/>
                  </a:lnTo>
                  <a:lnTo>
                    <a:pt x="25027" y="32139"/>
                  </a:lnTo>
                  <a:lnTo>
                    <a:pt x="25595" y="31506"/>
                  </a:lnTo>
                  <a:lnTo>
                    <a:pt x="25944" y="31112"/>
                  </a:lnTo>
                  <a:lnTo>
                    <a:pt x="26283" y="30700"/>
                  </a:lnTo>
                  <a:lnTo>
                    <a:pt x="26622" y="30297"/>
                  </a:lnTo>
                  <a:lnTo>
                    <a:pt x="26942" y="29875"/>
                  </a:lnTo>
                  <a:lnTo>
                    <a:pt x="27272" y="29463"/>
                  </a:lnTo>
                  <a:lnTo>
                    <a:pt x="27584" y="29032"/>
                  </a:lnTo>
                  <a:lnTo>
                    <a:pt x="27896" y="28601"/>
                  </a:lnTo>
                  <a:lnTo>
                    <a:pt x="28198" y="28171"/>
                  </a:lnTo>
                  <a:lnTo>
                    <a:pt x="28491" y="27731"/>
                  </a:lnTo>
                  <a:lnTo>
                    <a:pt x="28784" y="27282"/>
                  </a:lnTo>
                  <a:lnTo>
                    <a:pt x="29068" y="26833"/>
                  </a:lnTo>
                  <a:lnTo>
                    <a:pt x="29353" y="26374"/>
                  </a:lnTo>
                  <a:lnTo>
                    <a:pt x="29618" y="25916"/>
                  </a:lnTo>
                  <a:lnTo>
                    <a:pt x="29884" y="25449"/>
                  </a:lnTo>
                  <a:lnTo>
                    <a:pt x="30150" y="24982"/>
                  </a:lnTo>
                  <a:lnTo>
                    <a:pt x="30397" y="24505"/>
                  </a:lnTo>
                  <a:lnTo>
                    <a:pt x="30645" y="24028"/>
                  </a:lnTo>
                  <a:lnTo>
                    <a:pt x="30892" y="23543"/>
                  </a:lnTo>
                  <a:lnTo>
                    <a:pt x="31121" y="23057"/>
                  </a:lnTo>
                  <a:lnTo>
                    <a:pt x="31350" y="22562"/>
                  </a:lnTo>
                  <a:lnTo>
                    <a:pt x="31570" y="22067"/>
                  </a:lnTo>
                  <a:lnTo>
                    <a:pt x="31790" y="21563"/>
                  </a:lnTo>
                  <a:lnTo>
                    <a:pt x="32001" y="21050"/>
                  </a:lnTo>
                  <a:lnTo>
                    <a:pt x="32203" y="20537"/>
                  </a:lnTo>
                  <a:lnTo>
                    <a:pt x="32395" y="20024"/>
                  </a:lnTo>
                  <a:lnTo>
                    <a:pt x="32587" y="19502"/>
                  </a:lnTo>
                  <a:lnTo>
                    <a:pt x="32771" y="18979"/>
                  </a:lnTo>
                  <a:lnTo>
                    <a:pt x="32945" y="18448"/>
                  </a:lnTo>
                  <a:lnTo>
                    <a:pt x="33119" y="17916"/>
                  </a:lnTo>
                  <a:lnTo>
                    <a:pt x="33275" y="17376"/>
                  </a:lnTo>
                  <a:lnTo>
                    <a:pt x="33440" y="16835"/>
                  </a:lnTo>
                  <a:lnTo>
                    <a:pt x="33586" y="16285"/>
                  </a:lnTo>
                  <a:lnTo>
                    <a:pt x="33678" y="15918"/>
                  </a:lnTo>
                  <a:lnTo>
                    <a:pt x="33751" y="15552"/>
                  </a:lnTo>
                  <a:lnTo>
                    <a:pt x="33815" y="15176"/>
                  </a:lnTo>
                  <a:lnTo>
                    <a:pt x="33870" y="14800"/>
                  </a:lnTo>
                  <a:lnTo>
                    <a:pt x="33907" y="14425"/>
                  </a:lnTo>
                  <a:lnTo>
                    <a:pt x="33935" y="14049"/>
                  </a:lnTo>
                  <a:lnTo>
                    <a:pt x="33944" y="13664"/>
                  </a:lnTo>
                  <a:lnTo>
                    <a:pt x="33944" y="13279"/>
                  </a:lnTo>
                  <a:lnTo>
                    <a:pt x="33925" y="12894"/>
                  </a:lnTo>
                  <a:lnTo>
                    <a:pt x="33898" y="12510"/>
                  </a:lnTo>
                  <a:lnTo>
                    <a:pt x="33861" y="12115"/>
                  </a:lnTo>
                  <a:lnTo>
                    <a:pt x="33806" y="11731"/>
                  </a:lnTo>
                  <a:lnTo>
                    <a:pt x="33733" y="11337"/>
                  </a:lnTo>
                  <a:lnTo>
                    <a:pt x="33660" y="10933"/>
                  </a:lnTo>
                  <a:lnTo>
                    <a:pt x="33559" y="10539"/>
                  </a:lnTo>
                  <a:lnTo>
                    <a:pt x="33449" y="10136"/>
                  </a:lnTo>
                  <a:lnTo>
                    <a:pt x="33357" y="9825"/>
                  </a:lnTo>
                  <a:lnTo>
                    <a:pt x="33256" y="9513"/>
                  </a:lnTo>
                  <a:lnTo>
                    <a:pt x="33146" y="9192"/>
                  </a:lnTo>
                  <a:lnTo>
                    <a:pt x="33036" y="8881"/>
                  </a:lnTo>
                  <a:lnTo>
                    <a:pt x="32908" y="8560"/>
                  </a:lnTo>
                  <a:lnTo>
                    <a:pt x="32771" y="8248"/>
                  </a:lnTo>
                  <a:lnTo>
                    <a:pt x="32633" y="7928"/>
                  </a:lnTo>
                  <a:lnTo>
                    <a:pt x="32487" y="7607"/>
                  </a:lnTo>
                  <a:lnTo>
                    <a:pt x="32331" y="7286"/>
                  </a:lnTo>
                  <a:lnTo>
                    <a:pt x="32166" y="6975"/>
                  </a:lnTo>
                  <a:lnTo>
                    <a:pt x="31992" y="6654"/>
                  </a:lnTo>
                  <a:lnTo>
                    <a:pt x="31808" y="6333"/>
                  </a:lnTo>
                  <a:lnTo>
                    <a:pt x="31625" y="6012"/>
                  </a:lnTo>
                  <a:lnTo>
                    <a:pt x="31433" y="5692"/>
                  </a:lnTo>
                  <a:lnTo>
                    <a:pt x="31231" y="5371"/>
                  </a:lnTo>
                  <a:lnTo>
                    <a:pt x="31020" y="5050"/>
                  </a:lnTo>
                  <a:lnTo>
                    <a:pt x="30654" y="4519"/>
                  </a:lnTo>
                  <a:lnTo>
                    <a:pt x="30287" y="4024"/>
                  </a:lnTo>
                  <a:lnTo>
                    <a:pt x="29930" y="3547"/>
                  </a:lnTo>
                  <a:lnTo>
                    <a:pt x="29563" y="3098"/>
                  </a:lnTo>
                  <a:lnTo>
                    <a:pt x="29215" y="2677"/>
                  </a:lnTo>
                  <a:lnTo>
                    <a:pt x="28876" y="2283"/>
                  </a:lnTo>
                  <a:lnTo>
                    <a:pt x="28555" y="1925"/>
                  </a:lnTo>
                  <a:lnTo>
                    <a:pt x="28244" y="1595"/>
                  </a:lnTo>
                  <a:lnTo>
                    <a:pt x="27960" y="1293"/>
                  </a:lnTo>
                  <a:lnTo>
                    <a:pt x="27694" y="1027"/>
                  </a:lnTo>
                  <a:lnTo>
                    <a:pt x="27263" y="615"/>
                  </a:lnTo>
                  <a:lnTo>
                    <a:pt x="26970" y="340"/>
                  </a:lnTo>
                  <a:lnTo>
                    <a:pt x="26842" y="230"/>
                  </a:lnTo>
                  <a:lnTo>
                    <a:pt x="26768" y="166"/>
                  </a:lnTo>
                  <a:lnTo>
                    <a:pt x="26686" y="120"/>
                  </a:lnTo>
                  <a:lnTo>
                    <a:pt x="26594" y="74"/>
                  </a:lnTo>
                  <a:lnTo>
                    <a:pt x="26512" y="47"/>
                  </a:lnTo>
                  <a:lnTo>
                    <a:pt x="26420" y="19"/>
                  </a:lnTo>
                  <a:lnTo>
                    <a:pt x="26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5323500" y="2430575"/>
              <a:ext cx="161775" cy="153500"/>
            </a:xfrm>
            <a:custGeom>
              <a:avLst/>
              <a:gdLst/>
              <a:ahLst/>
              <a:cxnLst/>
              <a:rect l="l" t="t" r="r" b="b"/>
              <a:pathLst>
                <a:path w="6471" h="6140" extrusionOk="0">
                  <a:moveTo>
                    <a:pt x="3767" y="0"/>
                  </a:moveTo>
                  <a:lnTo>
                    <a:pt x="2933" y="1283"/>
                  </a:lnTo>
                  <a:lnTo>
                    <a:pt x="2026" y="2658"/>
                  </a:lnTo>
                  <a:lnTo>
                    <a:pt x="1045" y="4106"/>
                  </a:lnTo>
                  <a:lnTo>
                    <a:pt x="0" y="5627"/>
                  </a:lnTo>
                  <a:lnTo>
                    <a:pt x="349" y="5700"/>
                  </a:lnTo>
                  <a:lnTo>
                    <a:pt x="715" y="5764"/>
                  </a:lnTo>
                  <a:lnTo>
                    <a:pt x="1100" y="5828"/>
                  </a:lnTo>
                  <a:lnTo>
                    <a:pt x="1485" y="5874"/>
                  </a:lnTo>
                  <a:lnTo>
                    <a:pt x="2264" y="5966"/>
                  </a:lnTo>
                  <a:lnTo>
                    <a:pt x="2997" y="6039"/>
                  </a:lnTo>
                  <a:lnTo>
                    <a:pt x="3657" y="6085"/>
                  </a:lnTo>
                  <a:lnTo>
                    <a:pt x="4188" y="6122"/>
                  </a:lnTo>
                  <a:lnTo>
                    <a:pt x="4747" y="6140"/>
                  </a:lnTo>
                  <a:lnTo>
                    <a:pt x="4793" y="6140"/>
                  </a:lnTo>
                  <a:lnTo>
                    <a:pt x="4857" y="6131"/>
                  </a:lnTo>
                  <a:lnTo>
                    <a:pt x="5031" y="6076"/>
                  </a:lnTo>
                  <a:lnTo>
                    <a:pt x="5251" y="6002"/>
                  </a:lnTo>
                  <a:lnTo>
                    <a:pt x="5490" y="5911"/>
                  </a:lnTo>
                  <a:lnTo>
                    <a:pt x="5737" y="5801"/>
                  </a:lnTo>
                  <a:lnTo>
                    <a:pt x="5957" y="5673"/>
                  </a:lnTo>
                  <a:lnTo>
                    <a:pt x="6058" y="5618"/>
                  </a:lnTo>
                  <a:lnTo>
                    <a:pt x="6140" y="5553"/>
                  </a:lnTo>
                  <a:lnTo>
                    <a:pt x="6214" y="5489"/>
                  </a:lnTo>
                  <a:lnTo>
                    <a:pt x="6259" y="5425"/>
                  </a:lnTo>
                  <a:lnTo>
                    <a:pt x="6296" y="5361"/>
                  </a:lnTo>
                  <a:lnTo>
                    <a:pt x="6324" y="5297"/>
                  </a:lnTo>
                  <a:lnTo>
                    <a:pt x="6333" y="5242"/>
                  </a:lnTo>
                  <a:lnTo>
                    <a:pt x="6333" y="5187"/>
                  </a:lnTo>
                  <a:lnTo>
                    <a:pt x="6314" y="5132"/>
                  </a:lnTo>
                  <a:lnTo>
                    <a:pt x="6305" y="5077"/>
                  </a:lnTo>
                  <a:lnTo>
                    <a:pt x="6278" y="5022"/>
                  </a:lnTo>
                  <a:lnTo>
                    <a:pt x="6250" y="4976"/>
                  </a:lnTo>
                  <a:lnTo>
                    <a:pt x="6186" y="4903"/>
                  </a:lnTo>
                  <a:lnTo>
                    <a:pt x="6122" y="4839"/>
                  </a:lnTo>
                  <a:lnTo>
                    <a:pt x="6058" y="4784"/>
                  </a:lnTo>
                  <a:lnTo>
                    <a:pt x="6122" y="4710"/>
                  </a:lnTo>
                  <a:lnTo>
                    <a:pt x="6269" y="4536"/>
                  </a:lnTo>
                  <a:lnTo>
                    <a:pt x="6342" y="4426"/>
                  </a:lnTo>
                  <a:lnTo>
                    <a:pt x="6415" y="4307"/>
                  </a:lnTo>
                  <a:lnTo>
                    <a:pt x="6434" y="4252"/>
                  </a:lnTo>
                  <a:lnTo>
                    <a:pt x="6452" y="4197"/>
                  </a:lnTo>
                  <a:lnTo>
                    <a:pt x="6470" y="4151"/>
                  </a:lnTo>
                  <a:lnTo>
                    <a:pt x="6470" y="4106"/>
                  </a:lnTo>
                  <a:lnTo>
                    <a:pt x="6452" y="3986"/>
                  </a:lnTo>
                  <a:lnTo>
                    <a:pt x="6415" y="3831"/>
                  </a:lnTo>
                  <a:lnTo>
                    <a:pt x="6324" y="3464"/>
                  </a:lnTo>
                  <a:lnTo>
                    <a:pt x="6195" y="3006"/>
                  </a:lnTo>
                  <a:lnTo>
                    <a:pt x="6232" y="2923"/>
                  </a:lnTo>
                  <a:lnTo>
                    <a:pt x="6269" y="2832"/>
                  </a:lnTo>
                  <a:lnTo>
                    <a:pt x="6314" y="2722"/>
                  </a:lnTo>
                  <a:lnTo>
                    <a:pt x="6351" y="2584"/>
                  </a:lnTo>
                  <a:lnTo>
                    <a:pt x="6369" y="2429"/>
                  </a:lnTo>
                  <a:lnTo>
                    <a:pt x="6379" y="2346"/>
                  </a:lnTo>
                  <a:lnTo>
                    <a:pt x="6379" y="2264"/>
                  </a:lnTo>
                  <a:lnTo>
                    <a:pt x="6369" y="2181"/>
                  </a:lnTo>
                  <a:lnTo>
                    <a:pt x="6351" y="2099"/>
                  </a:lnTo>
                  <a:lnTo>
                    <a:pt x="6324" y="2016"/>
                  </a:lnTo>
                  <a:lnTo>
                    <a:pt x="6278" y="1925"/>
                  </a:lnTo>
                  <a:lnTo>
                    <a:pt x="6223" y="1833"/>
                  </a:lnTo>
                  <a:lnTo>
                    <a:pt x="6159" y="1741"/>
                  </a:lnTo>
                  <a:lnTo>
                    <a:pt x="5994" y="1531"/>
                  </a:lnTo>
                  <a:lnTo>
                    <a:pt x="5792" y="1320"/>
                  </a:lnTo>
                  <a:lnTo>
                    <a:pt x="5371" y="871"/>
                  </a:lnTo>
                  <a:lnTo>
                    <a:pt x="5151" y="642"/>
                  </a:lnTo>
                  <a:lnTo>
                    <a:pt x="4958" y="413"/>
                  </a:lnTo>
                  <a:lnTo>
                    <a:pt x="4921" y="367"/>
                  </a:lnTo>
                  <a:lnTo>
                    <a:pt x="4876" y="321"/>
                  </a:lnTo>
                  <a:lnTo>
                    <a:pt x="4821" y="284"/>
                  </a:lnTo>
                  <a:lnTo>
                    <a:pt x="4766" y="248"/>
                  </a:lnTo>
                  <a:lnTo>
                    <a:pt x="4628" y="183"/>
                  </a:lnTo>
                  <a:lnTo>
                    <a:pt x="4482" y="128"/>
                  </a:lnTo>
                  <a:lnTo>
                    <a:pt x="4317" y="83"/>
                  </a:lnTo>
                  <a:lnTo>
                    <a:pt x="4143" y="46"/>
                  </a:lnTo>
                  <a:lnTo>
                    <a:pt x="3959" y="18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rgbClr val="F79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1930825" y="1084400"/>
              <a:ext cx="3113425" cy="2269225"/>
            </a:xfrm>
            <a:custGeom>
              <a:avLst/>
              <a:gdLst/>
              <a:ahLst/>
              <a:cxnLst/>
              <a:rect l="l" t="t" r="r" b="b"/>
              <a:pathLst>
                <a:path w="124537" h="90769" extrusionOk="0">
                  <a:moveTo>
                    <a:pt x="59483" y="0"/>
                  </a:moveTo>
                  <a:lnTo>
                    <a:pt x="0" y="55982"/>
                  </a:lnTo>
                  <a:lnTo>
                    <a:pt x="79771" y="90768"/>
                  </a:lnTo>
                  <a:lnTo>
                    <a:pt x="124537" y="35785"/>
                  </a:lnTo>
                  <a:lnTo>
                    <a:pt x="79423" y="10969"/>
                  </a:lnTo>
                  <a:lnTo>
                    <a:pt x="59483" y="0"/>
                  </a:lnTo>
                  <a:close/>
                </a:path>
              </a:pathLst>
            </a:custGeom>
            <a:solidFill>
              <a:srgbClr val="FF7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3916400" y="238125"/>
              <a:ext cx="1338175" cy="1740925"/>
            </a:xfrm>
            <a:custGeom>
              <a:avLst/>
              <a:gdLst/>
              <a:ahLst/>
              <a:cxnLst/>
              <a:rect l="l" t="t" r="r" b="b"/>
              <a:pathLst>
                <a:path w="53527" h="69637" extrusionOk="0">
                  <a:moveTo>
                    <a:pt x="36646" y="0"/>
                  </a:moveTo>
                  <a:lnTo>
                    <a:pt x="0" y="44820"/>
                  </a:lnTo>
                  <a:lnTo>
                    <a:pt x="45114" y="69636"/>
                  </a:lnTo>
                  <a:lnTo>
                    <a:pt x="53526" y="66218"/>
                  </a:lnTo>
                  <a:lnTo>
                    <a:pt x="36646" y="0"/>
                  </a:lnTo>
                  <a:close/>
                </a:path>
              </a:pathLst>
            </a:custGeom>
            <a:solidFill>
              <a:srgbClr val="FF7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3916400" y="1358625"/>
              <a:ext cx="1127850" cy="620425"/>
            </a:xfrm>
            <a:custGeom>
              <a:avLst/>
              <a:gdLst/>
              <a:ahLst/>
              <a:cxnLst/>
              <a:rect l="l" t="t" r="r" b="b"/>
              <a:pathLst>
                <a:path w="45114" h="24817" extrusionOk="0">
                  <a:moveTo>
                    <a:pt x="45114" y="2481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5114" y="24816"/>
                  </a:lnTo>
                  <a:close/>
                </a:path>
              </a:pathLst>
            </a:custGeom>
            <a:solidFill>
              <a:srgbClr val="F48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254550" y="1893575"/>
              <a:ext cx="32100" cy="125550"/>
            </a:xfrm>
            <a:custGeom>
              <a:avLst/>
              <a:gdLst/>
              <a:ahLst/>
              <a:cxnLst/>
              <a:rect l="l" t="t" r="r" b="b"/>
              <a:pathLst>
                <a:path w="1284" h="5022" extrusionOk="0">
                  <a:moveTo>
                    <a:pt x="0" y="0"/>
                  </a:moveTo>
                  <a:lnTo>
                    <a:pt x="0" y="0"/>
                  </a:lnTo>
                  <a:lnTo>
                    <a:pt x="1283" y="5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3925100" y="1979025"/>
              <a:ext cx="1361550" cy="1479300"/>
            </a:xfrm>
            <a:custGeom>
              <a:avLst/>
              <a:gdLst/>
              <a:ahLst/>
              <a:cxnLst/>
              <a:rect l="l" t="t" r="r" b="b"/>
              <a:pathLst>
                <a:path w="54462" h="59172" extrusionOk="0">
                  <a:moveTo>
                    <a:pt x="44766" y="0"/>
                  </a:moveTo>
                  <a:lnTo>
                    <a:pt x="0" y="54983"/>
                  </a:lnTo>
                  <a:lnTo>
                    <a:pt x="8898" y="59171"/>
                  </a:lnTo>
                  <a:lnTo>
                    <a:pt x="54461" y="1604"/>
                  </a:lnTo>
                  <a:lnTo>
                    <a:pt x="447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044225" y="1893575"/>
              <a:ext cx="242425" cy="125550"/>
            </a:xfrm>
            <a:custGeom>
              <a:avLst/>
              <a:gdLst/>
              <a:ahLst/>
              <a:cxnLst/>
              <a:rect l="l" t="t" r="r" b="b"/>
              <a:pathLst>
                <a:path w="9697" h="5022" extrusionOk="0">
                  <a:moveTo>
                    <a:pt x="8413" y="0"/>
                  </a:moveTo>
                  <a:lnTo>
                    <a:pt x="1" y="3418"/>
                  </a:lnTo>
                  <a:lnTo>
                    <a:pt x="9696" y="5022"/>
                  </a:lnTo>
                  <a:lnTo>
                    <a:pt x="84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3589250" y="3013625"/>
              <a:ext cx="1274025" cy="1821325"/>
            </a:xfrm>
            <a:custGeom>
              <a:avLst/>
              <a:gdLst/>
              <a:ahLst/>
              <a:cxnLst/>
              <a:rect l="l" t="t" r="r" b="b"/>
              <a:pathLst>
                <a:path w="50961" h="72853" extrusionOk="0">
                  <a:moveTo>
                    <a:pt x="44326" y="0"/>
                  </a:moveTo>
                  <a:lnTo>
                    <a:pt x="36142" y="7634"/>
                  </a:lnTo>
                  <a:lnTo>
                    <a:pt x="26713" y="36207"/>
                  </a:lnTo>
                  <a:lnTo>
                    <a:pt x="27043" y="37352"/>
                  </a:lnTo>
                  <a:lnTo>
                    <a:pt x="25622" y="37508"/>
                  </a:lnTo>
                  <a:lnTo>
                    <a:pt x="26135" y="38388"/>
                  </a:lnTo>
                  <a:lnTo>
                    <a:pt x="0" y="67776"/>
                  </a:lnTo>
                  <a:lnTo>
                    <a:pt x="7175" y="72853"/>
                  </a:lnTo>
                  <a:lnTo>
                    <a:pt x="8358" y="71772"/>
                  </a:lnTo>
                  <a:lnTo>
                    <a:pt x="9723" y="70516"/>
                  </a:lnTo>
                  <a:lnTo>
                    <a:pt x="11501" y="68867"/>
                  </a:lnTo>
                  <a:lnTo>
                    <a:pt x="13627" y="66887"/>
                  </a:lnTo>
                  <a:lnTo>
                    <a:pt x="16019" y="64651"/>
                  </a:lnTo>
                  <a:lnTo>
                    <a:pt x="18594" y="62214"/>
                  </a:lnTo>
                  <a:lnTo>
                    <a:pt x="19932" y="60931"/>
                  </a:lnTo>
                  <a:lnTo>
                    <a:pt x="21288" y="59629"/>
                  </a:lnTo>
                  <a:lnTo>
                    <a:pt x="22653" y="58319"/>
                  </a:lnTo>
                  <a:lnTo>
                    <a:pt x="24019" y="56981"/>
                  </a:lnTo>
                  <a:lnTo>
                    <a:pt x="25375" y="55652"/>
                  </a:lnTo>
                  <a:lnTo>
                    <a:pt x="26713" y="54333"/>
                  </a:lnTo>
                  <a:lnTo>
                    <a:pt x="28023" y="53022"/>
                  </a:lnTo>
                  <a:lnTo>
                    <a:pt x="29297" y="51730"/>
                  </a:lnTo>
                  <a:lnTo>
                    <a:pt x="30525" y="50466"/>
                  </a:lnTo>
                  <a:lnTo>
                    <a:pt x="31689" y="49247"/>
                  </a:lnTo>
                  <a:lnTo>
                    <a:pt x="32798" y="48074"/>
                  </a:lnTo>
                  <a:lnTo>
                    <a:pt x="33824" y="46956"/>
                  </a:lnTo>
                  <a:lnTo>
                    <a:pt x="34310" y="46415"/>
                  </a:lnTo>
                  <a:lnTo>
                    <a:pt x="34768" y="45893"/>
                  </a:lnTo>
                  <a:lnTo>
                    <a:pt x="35208" y="45389"/>
                  </a:lnTo>
                  <a:lnTo>
                    <a:pt x="35620" y="44903"/>
                  </a:lnTo>
                  <a:lnTo>
                    <a:pt x="36005" y="44436"/>
                  </a:lnTo>
                  <a:lnTo>
                    <a:pt x="36362" y="43996"/>
                  </a:lnTo>
                  <a:lnTo>
                    <a:pt x="36701" y="43565"/>
                  </a:lnTo>
                  <a:lnTo>
                    <a:pt x="36995" y="43162"/>
                  </a:lnTo>
                  <a:lnTo>
                    <a:pt x="37270" y="42786"/>
                  </a:lnTo>
                  <a:lnTo>
                    <a:pt x="37508" y="42438"/>
                  </a:lnTo>
                  <a:lnTo>
                    <a:pt x="37719" y="42108"/>
                  </a:lnTo>
                  <a:lnTo>
                    <a:pt x="37893" y="41806"/>
                  </a:lnTo>
                  <a:lnTo>
                    <a:pt x="38048" y="41503"/>
                  </a:lnTo>
                  <a:lnTo>
                    <a:pt x="38223" y="41155"/>
                  </a:lnTo>
                  <a:lnTo>
                    <a:pt x="38397" y="40789"/>
                  </a:lnTo>
                  <a:lnTo>
                    <a:pt x="38589" y="40385"/>
                  </a:lnTo>
                  <a:lnTo>
                    <a:pt x="38983" y="39478"/>
                  </a:lnTo>
                  <a:lnTo>
                    <a:pt x="39405" y="38470"/>
                  </a:lnTo>
                  <a:lnTo>
                    <a:pt x="39854" y="37352"/>
                  </a:lnTo>
                  <a:lnTo>
                    <a:pt x="40330" y="36142"/>
                  </a:lnTo>
                  <a:lnTo>
                    <a:pt x="40825" y="34850"/>
                  </a:lnTo>
                  <a:lnTo>
                    <a:pt x="41338" y="33494"/>
                  </a:lnTo>
                  <a:lnTo>
                    <a:pt x="41861" y="32065"/>
                  </a:lnTo>
                  <a:lnTo>
                    <a:pt x="42392" y="30589"/>
                  </a:lnTo>
                  <a:lnTo>
                    <a:pt x="42933" y="29068"/>
                  </a:lnTo>
                  <a:lnTo>
                    <a:pt x="43483" y="27519"/>
                  </a:lnTo>
                  <a:lnTo>
                    <a:pt x="44582" y="24358"/>
                  </a:lnTo>
                  <a:lnTo>
                    <a:pt x="45673" y="21187"/>
                  </a:lnTo>
                  <a:lnTo>
                    <a:pt x="46717" y="18090"/>
                  </a:lnTo>
                  <a:lnTo>
                    <a:pt x="47698" y="15148"/>
                  </a:lnTo>
                  <a:lnTo>
                    <a:pt x="48596" y="12436"/>
                  </a:lnTo>
                  <a:lnTo>
                    <a:pt x="49384" y="10035"/>
                  </a:lnTo>
                  <a:lnTo>
                    <a:pt x="50539" y="6497"/>
                  </a:lnTo>
                  <a:lnTo>
                    <a:pt x="50960" y="5178"/>
                  </a:lnTo>
                  <a:lnTo>
                    <a:pt x="443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3102175" y="2805150"/>
              <a:ext cx="1677250" cy="1096700"/>
            </a:xfrm>
            <a:custGeom>
              <a:avLst/>
              <a:gdLst/>
              <a:ahLst/>
              <a:cxnLst/>
              <a:rect l="l" t="t" r="r" b="b"/>
              <a:pathLst>
                <a:path w="67090" h="43868" extrusionOk="0">
                  <a:moveTo>
                    <a:pt x="53344" y="0"/>
                  </a:moveTo>
                  <a:lnTo>
                    <a:pt x="31735" y="23505"/>
                  </a:lnTo>
                  <a:lnTo>
                    <a:pt x="31964" y="25054"/>
                  </a:lnTo>
                  <a:lnTo>
                    <a:pt x="30828" y="24541"/>
                  </a:lnTo>
                  <a:lnTo>
                    <a:pt x="29765" y="25329"/>
                  </a:lnTo>
                  <a:lnTo>
                    <a:pt x="1" y="32990"/>
                  </a:lnTo>
                  <a:lnTo>
                    <a:pt x="1" y="43867"/>
                  </a:lnTo>
                  <a:lnTo>
                    <a:pt x="1366" y="43638"/>
                  </a:lnTo>
                  <a:lnTo>
                    <a:pt x="2942" y="43354"/>
                  </a:lnTo>
                  <a:lnTo>
                    <a:pt x="5004" y="42988"/>
                  </a:lnTo>
                  <a:lnTo>
                    <a:pt x="7469" y="42530"/>
                  </a:lnTo>
                  <a:lnTo>
                    <a:pt x="10255" y="41989"/>
                  </a:lnTo>
                  <a:lnTo>
                    <a:pt x="11740" y="41696"/>
                  </a:lnTo>
                  <a:lnTo>
                    <a:pt x="13270" y="41384"/>
                  </a:lnTo>
                  <a:lnTo>
                    <a:pt x="14837" y="41063"/>
                  </a:lnTo>
                  <a:lnTo>
                    <a:pt x="16441" y="40724"/>
                  </a:lnTo>
                  <a:lnTo>
                    <a:pt x="18054" y="40376"/>
                  </a:lnTo>
                  <a:lnTo>
                    <a:pt x="19666" y="40009"/>
                  </a:lnTo>
                  <a:lnTo>
                    <a:pt x="21279" y="39634"/>
                  </a:lnTo>
                  <a:lnTo>
                    <a:pt x="22883" y="39258"/>
                  </a:lnTo>
                  <a:lnTo>
                    <a:pt x="24459" y="38864"/>
                  </a:lnTo>
                  <a:lnTo>
                    <a:pt x="25989" y="38470"/>
                  </a:lnTo>
                  <a:lnTo>
                    <a:pt x="27483" y="38067"/>
                  </a:lnTo>
                  <a:lnTo>
                    <a:pt x="28913" y="37664"/>
                  </a:lnTo>
                  <a:lnTo>
                    <a:pt x="29609" y="37453"/>
                  </a:lnTo>
                  <a:lnTo>
                    <a:pt x="30278" y="37251"/>
                  </a:lnTo>
                  <a:lnTo>
                    <a:pt x="30938" y="37040"/>
                  </a:lnTo>
                  <a:lnTo>
                    <a:pt x="31570" y="36839"/>
                  </a:lnTo>
                  <a:lnTo>
                    <a:pt x="32184" y="36628"/>
                  </a:lnTo>
                  <a:lnTo>
                    <a:pt x="32771" y="36426"/>
                  </a:lnTo>
                  <a:lnTo>
                    <a:pt x="33330" y="36216"/>
                  </a:lnTo>
                  <a:lnTo>
                    <a:pt x="33870" y="36005"/>
                  </a:lnTo>
                  <a:lnTo>
                    <a:pt x="34374" y="35803"/>
                  </a:lnTo>
                  <a:lnTo>
                    <a:pt x="34860" y="35593"/>
                  </a:lnTo>
                  <a:lnTo>
                    <a:pt x="35309" y="35391"/>
                  </a:lnTo>
                  <a:lnTo>
                    <a:pt x="35731" y="35189"/>
                  </a:lnTo>
                  <a:lnTo>
                    <a:pt x="36116" y="34979"/>
                  </a:lnTo>
                  <a:lnTo>
                    <a:pt x="36464" y="34777"/>
                  </a:lnTo>
                  <a:lnTo>
                    <a:pt x="36784" y="34575"/>
                  </a:lnTo>
                  <a:lnTo>
                    <a:pt x="37069" y="34374"/>
                  </a:lnTo>
                  <a:lnTo>
                    <a:pt x="38214" y="33485"/>
                  </a:lnTo>
                  <a:lnTo>
                    <a:pt x="39543" y="32431"/>
                  </a:lnTo>
                  <a:lnTo>
                    <a:pt x="41018" y="31240"/>
                  </a:lnTo>
                  <a:lnTo>
                    <a:pt x="42604" y="29957"/>
                  </a:lnTo>
                  <a:lnTo>
                    <a:pt x="44262" y="28591"/>
                  </a:lnTo>
                  <a:lnTo>
                    <a:pt x="45967" y="27198"/>
                  </a:lnTo>
                  <a:lnTo>
                    <a:pt x="49348" y="24394"/>
                  </a:lnTo>
                  <a:lnTo>
                    <a:pt x="52464" y="21792"/>
                  </a:lnTo>
                  <a:lnTo>
                    <a:pt x="55030" y="19638"/>
                  </a:lnTo>
                  <a:lnTo>
                    <a:pt x="57431" y="17613"/>
                  </a:lnTo>
                  <a:lnTo>
                    <a:pt x="61014" y="16541"/>
                  </a:lnTo>
                  <a:lnTo>
                    <a:pt x="67089" y="10804"/>
                  </a:lnTo>
                  <a:lnTo>
                    <a:pt x="53344" y="0"/>
                  </a:lnTo>
                  <a:close/>
                </a:path>
              </a:pathLst>
            </a:custGeom>
            <a:solidFill>
              <a:srgbClr val="009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4351900" y="2067900"/>
              <a:ext cx="1197750" cy="1123300"/>
            </a:xfrm>
            <a:custGeom>
              <a:avLst/>
              <a:gdLst/>
              <a:ahLst/>
              <a:cxnLst/>
              <a:rect l="l" t="t" r="r" b="b"/>
              <a:pathLst>
                <a:path w="47910" h="44932" extrusionOk="0">
                  <a:moveTo>
                    <a:pt x="41641" y="1"/>
                  </a:moveTo>
                  <a:lnTo>
                    <a:pt x="41550" y="74"/>
                  </a:lnTo>
                  <a:lnTo>
                    <a:pt x="41440" y="166"/>
                  </a:lnTo>
                  <a:lnTo>
                    <a:pt x="41284" y="285"/>
                  </a:lnTo>
                  <a:lnTo>
                    <a:pt x="41073" y="422"/>
                  </a:lnTo>
                  <a:lnTo>
                    <a:pt x="40807" y="587"/>
                  </a:lnTo>
                  <a:lnTo>
                    <a:pt x="40487" y="761"/>
                  </a:lnTo>
                  <a:lnTo>
                    <a:pt x="40111" y="945"/>
                  </a:lnTo>
                  <a:lnTo>
                    <a:pt x="39891" y="1036"/>
                  </a:lnTo>
                  <a:lnTo>
                    <a:pt x="39662" y="1137"/>
                  </a:lnTo>
                  <a:lnTo>
                    <a:pt x="39414" y="1229"/>
                  </a:lnTo>
                  <a:lnTo>
                    <a:pt x="39158" y="1330"/>
                  </a:lnTo>
                  <a:lnTo>
                    <a:pt x="38874" y="1421"/>
                  </a:lnTo>
                  <a:lnTo>
                    <a:pt x="38580" y="1513"/>
                  </a:lnTo>
                  <a:lnTo>
                    <a:pt x="38260" y="1604"/>
                  </a:lnTo>
                  <a:lnTo>
                    <a:pt x="37930" y="1696"/>
                  </a:lnTo>
                  <a:lnTo>
                    <a:pt x="37582" y="1779"/>
                  </a:lnTo>
                  <a:lnTo>
                    <a:pt x="37215" y="1861"/>
                  </a:lnTo>
                  <a:lnTo>
                    <a:pt x="36821" y="1943"/>
                  </a:lnTo>
                  <a:lnTo>
                    <a:pt x="36418" y="2017"/>
                  </a:lnTo>
                  <a:lnTo>
                    <a:pt x="35987" y="2090"/>
                  </a:lnTo>
                  <a:lnTo>
                    <a:pt x="35538" y="2145"/>
                  </a:lnTo>
                  <a:lnTo>
                    <a:pt x="35071" y="2200"/>
                  </a:lnTo>
                  <a:lnTo>
                    <a:pt x="34585" y="2255"/>
                  </a:lnTo>
                  <a:lnTo>
                    <a:pt x="33586" y="2338"/>
                  </a:lnTo>
                  <a:lnTo>
                    <a:pt x="32587" y="2429"/>
                  </a:lnTo>
                  <a:lnTo>
                    <a:pt x="32083" y="2484"/>
                  </a:lnTo>
                  <a:lnTo>
                    <a:pt x="31579" y="2539"/>
                  </a:lnTo>
                  <a:lnTo>
                    <a:pt x="31066" y="2612"/>
                  </a:lnTo>
                  <a:lnTo>
                    <a:pt x="30553" y="2695"/>
                  </a:lnTo>
                  <a:lnTo>
                    <a:pt x="30040" y="2787"/>
                  </a:lnTo>
                  <a:lnTo>
                    <a:pt x="29517" y="2897"/>
                  </a:lnTo>
                  <a:lnTo>
                    <a:pt x="28986" y="3025"/>
                  </a:lnTo>
                  <a:lnTo>
                    <a:pt x="28445" y="3181"/>
                  </a:lnTo>
                  <a:lnTo>
                    <a:pt x="27905" y="3355"/>
                  </a:lnTo>
                  <a:lnTo>
                    <a:pt x="27630" y="3446"/>
                  </a:lnTo>
                  <a:lnTo>
                    <a:pt x="27346" y="3556"/>
                  </a:lnTo>
                  <a:lnTo>
                    <a:pt x="27071" y="3666"/>
                  </a:lnTo>
                  <a:lnTo>
                    <a:pt x="26787" y="3776"/>
                  </a:lnTo>
                  <a:lnTo>
                    <a:pt x="26502" y="3905"/>
                  </a:lnTo>
                  <a:lnTo>
                    <a:pt x="26209" y="4033"/>
                  </a:lnTo>
                  <a:lnTo>
                    <a:pt x="25925" y="4179"/>
                  </a:lnTo>
                  <a:lnTo>
                    <a:pt x="25632" y="4326"/>
                  </a:lnTo>
                  <a:lnTo>
                    <a:pt x="25329" y="4482"/>
                  </a:lnTo>
                  <a:lnTo>
                    <a:pt x="25036" y="4647"/>
                  </a:lnTo>
                  <a:lnTo>
                    <a:pt x="24734" y="4821"/>
                  </a:lnTo>
                  <a:lnTo>
                    <a:pt x="24422" y="5004"/>
                  </a:lnTo>
                  <a:lnTo>
                    <a:pt x="24120" y="5197"/>
                  </a:lnTo>
                  <a:lnTo>
                    <a:pt x="23808" y="5407"/>
                  </a:lnTo>
                  <a:lnTo>
                    <a:pt x="23497" y="5618"/>
                  </a:lnTo>
                  <a:lnTo>
                    <a:pt x="23176" y="5838"/>
                  </a:lnTo>
                  <a:lnTo>
                    <a:pt x="22855" y="6076"/>
                  </a:lnTo>
                  <a:lnTo>
                    <a:pt x="22525" y="6324"/>
                  </a:lnTo>
                  <a:lnTo>
                    <a:pt x="22195" y="6580"/>
                  </a:lnTo>
                  <a:lnTo>
                    <a:pt x="21866" y="6846"/>
                  </a:lnTo>
                  <a:lnTo>
                    <a:pt x="21526" y="7130"/>
                  </a:lnTo>
                  <a:lnTo>
                    <a:pt x="21187" y="7423"/>
                  </a:lnTo>
                  <a:lnTo>
                    <a:pt x="20839" y="7726"/>
                  </a:lnTo>
                  <a:lnTo>
                    <a:pt x="20491" y="8047"/>
                  </a:lnTo>
                  <a:lnTo>
                    <a:pt x="20143" y="8377"/>
                  </a:lnTo>
                  <a:lnTo>
                    <a:pt x="19785" y="8725"/>
                  </a:lnTo>
                  <a:lnTo>
                    <a:pt x="19419" y="9082"/>
                  </a:lnTo>
                  <a:lnTo>
                    <a:pt x="19052" y="9449"/>
                  </a:lnTo>
                  <a:lnTo>
                    <a:pt x="18686" y="9834"/>
                  </a:lnTo>
                  <a:lnTo>
                    <a:pt x="18310" y="10237"/>
                  </a:lnTo>
                  <a:lnTo>
                    <a:pt x="17925" y="10649"/>
                  </a:lnTo>
                  <a:lnTo>
                    <a:pt x="17540" y="11080"/>
                  </a:lnTo>
                  <a:lnTo>
                    <a:pt x="17146" y="11520"/>
                  </a:lnTo>
                  <a:lnTo>
                    <a:pt x="16752" y="11978"/>
                  </a:lnTo>
                  <a:lnTo>
                    <a:pt x="16349" y="12454"/>
                  </a:lnTo>
                  <a:lnTo>
                    <a:pt x="15946" y="12949"/>
                  </a:lnTo>
                  <a:lnTo>
                    <a:pt x="15533" y="13453"/>
                  </a:lnTo>
                  <a:lnTo>
                    <a:pt x="15121" y="13985"/>
                  </a:lnTo>
                  <a:lnTo>
                    <a:pt x="14287" y="15029"/>
                  </a:lnTo>
                  <a:lnTo>
                    <a:pt x="13471" y="16047"/>
                  </a:lnTo>
                  <a:lnTo>
                    <a:pt x="12674" y="17018"/>
                  </a:lnTo>
                  <a:lnTo>
                    <a:pt x="11904" y="17971"/>
                  </a:lnTo>
                  <a:lnTo>
                    <a:pt x="11144" y="18878"/>
                  </a:lnTo>
                  <a:lnTo>
                    <a:pt x="10402" y="19749"/>
                  </a:lnTo>
                  <a:lnTo>
                    <a:pt x="9678" y="20592"/>
                  </a:lnTo>
                  <a:lnTo>
                    <a:pt x="8981" y="21398"/>
                  </a:lnTo>
                  <a:lnTo>
                    <a:pt x="8303" y="22177"/>
                  </a:lnTo>
                  <a:lnTo>
                    <a:pt x="7652" y="22920"/>
                  </a:lnTo>
                  <a:lnTo>
                    <a:pt x="7011" y="23625"/>
                  </a:lnTo>
                  <a:lnTo>
                    <a:pt x="6406" y="24294"/>
                  </a:lnTo>
                  <a:lnTo>
                    <a:pt x="5251" y="25540"/>
                  </a:lnTo>
                  <a:lnTo>
                    <a:pt x="4207" y="26649"/>
                  </a:lnTo>
                  <a:lnTo>
                    <a:pt x="3263" y="27621"/>
                  </a:lnTo>
                  <a:lnTo>
                    <a:pt x="2429" y="28464"/>
                  </a:lnTo>
                  <a:lnTo>
                    <a:pt x="1705" y="29178"/>
                  </a:lnTo>
                  <a:lnTo>
                    <a:pt x="1109" y="29765"/>
                  </a:lnTo>
                  <a:lnTo>
                    <a:pt x="633" y="30214"/>
                  </a:lnTo>
                  <a:lnTo>
                    <a:pt x="285" y="30535"/>
                  </a:lnTo>
                  <a:lnTo>
                    <a:pt x="1" y="30791"/>
                  </a:lnTo>
                  <a:lnTo>
                    <a:pt x="578" y="31369"/>
                  </a:lnTo>
                  <a:lnTo>
                    <a:pt x="1265" y="32028"/>
                  </a:lnTo>
                  <a:lnTo>
                    <a:pt x="2172" y="32899"/>
                  </a:lnTo>
                  <a:lnTo>
                    <a:pt x="2695" y="33394"/>
                  </a:lnTo>
                  <a:lnTo>
                    <a:pt x="3272" y="33925"/>
                  </a:lnTo>
                  <a:lnTo>
                    <a:pt x="3895" y="34484"/>
                  </a:lnTo>
                  <a:lnTo>
                    <a:pt x="4555" y="35071"/>
                  </a:lnTo>
                  <a:lnTo>
                    <a:pt x="5242" y="35685"/>
                  </a:lnTo>
                  <a:lnTo>
                    <a:pt x="5975" y="36308"/>
                  </a:lnTo>
                  <a:lnTo>
                    <a:pt x="6736" y="36949"/>
                  </a:lnTo>
                  <a:lnTo>
                    <a:pt x="7515" y="37591"/>
                  </a:lnTo>
                  <a:lnTo>
                    <a:pt x="8321" y="38232"/>
                  </a:lnTo>
                  <a:lnTo>
                    <a:pt x="9146" y="38883"/>
                  </a:lnTo>
                  <a:lnTo>
                    <a:pt x="9998" y="39515"/>
                  </a:lnTo>
                  <a:lnTo>
                    <a:pt x="10851" y="40138"/>
                  </a:lnTo>
                  <a:lnTo>
                    <a:pt x="11712" y="40743"/>
                  </a:lnTo>
                  <a:lnTo>
                    <a:pt x="12152" y="41046"/>
                  </a:lnTo>
                  <a:lnTo>
                    <a:pt x="12592" y="41330"/>
                  </a:lnTo>
                  <a:lnTo>
                    <a:pt x="13022" y="41614"/>
                  </a:lnTo>
                  <a:lnTo>
                    <a:pt x="13462" y="41889"/>
                  </a:lnTo>
                  <a:lnTo>
                    <a:pt x="13902" y="42155"/>
                  </a:lnTo>
                  <a:lnTo>
                    <a:pt x="14342" y="42420"/>
                  </a:lnTo>
                  <a:lnTo>
                    <a:pt x="14773" y="42668"/>
                  </a:lnTo>
                  <a:lnTo>
                    <a:pt x="15213" y="42906"/>
                  </a:lnTo>
                  <a:lnTo>
                    <a:pt x="15643" y="43144"/>
                  </a:lnTo>
                  <a:lnTo>
                    <a:pt x="16074" y="43364"/>
                  </a:lnTo>
                  <a:lnTo>
                    <a:pt x="16505" y="43566"/>
                  </a:lnTo>
                  <a:lnTo>
                    <a:pt x="16926" y="43767"/>
                  </a:lnTo>
                  <a:lnTo>
                    <a:pt x="17348" y="43951"/>
                  </a:lnTo>
                  <a:lnTo>
                    <a:pt x="17769" y="44116"/>
                  </a:lnTo>
                  <a:lnTo>
                    <a:pt x="18182" y="44271"/>
                  </a:lnTo>
                  <a:lnTo>
                    <a:pt x="18594" y="44418"/>
                  </a:lnTo>
                  <a:lnTo>
                    <a:pt x="18997" y="44546"/>
                  </a:lnTo>
                  <a:lnTo>
                    <a:pt x="19391" y="44656"/>
                  </a:lnTo>
                  <a:lnTo>
                    <a:pt x="19785" y="44748"/>
                  </a:lnTo>
                  <a:lnTo>
                    <a:pt x="20170" y="44830"/>
                  </a:lnTo>
                  <a:lnTo>
                    <a:pt x="20546" y="44895"/>
                  </a:lnTo>
                  <a:lnTo>
                    <a:pt x="20922" y="44931"/>
                  </a:lnTo>
                  <a:lnTo>
                    <a:pt x="21756" y="43822"/>
                  </a:lnTo>
                  <a:lnTo>
                    <a:pt x="23973" y="40826"/>
                  </a:lnTo>
                  <a:lnTo>
                    <a:pt x="25485" y="38773"/>
                  </a:lnTo>
                  <a:lnTo>
                    <a:pt x="27199" y="36445"/>
                  </a:lnTo>
                  <a:lnTo>
                    <a:pt x="29068" y="33889"/>
                  </a:lnTo>
                  <a:lnTo>
                    <a:pt x="31029" y="31185"/>
                  </a:lnTo>
                  <a:lnTo>
                    <a:pt x="33055" y="28381"/>
                  </a:lnTo>
                  <a:lnTo>
                    <a:pt x="35071" y="25550"/>
                  </a:lnTo>
                  <a:lnTo>
                    <a:pt x="37050" y="22745"/>
                  </a:lnTo>
                  <a:lnTo>
                    <a:pt x="38003" y="21380"/>
                  </a:lnTo>
                  <a:lnTo>
                    <a:pt x="38929" y="20042"/>
                  </a:lnTo>
                  <a:lnTo>
                    <a:pt x="39818" y="18750"/>
                  </a:lnTo>
                  <a:lnTo>
                    <a:pt x="40661" y="17495"/>
                  </a:lnTo>
                  <a:lnTo>
                    <a:pt x="41458" y="16303"/>
                  </a:lnTo>
                  <a:lnTo>
                    <a:pt x="42200" y="15176"/>
                  </a:lnTo>
                  <a:lnTo>
                    <a:pt x="42887" y="14113"/>
                  </a:lnTo>
                  <a:lnTo>
                    <a:pt x="43501" y="13133"/>
                  </a:lnTo>
                  <a:lnTo>
                    <a:pt x="44042" y="12244"/>
                  </a:lnTo>
                  <a:lnTo>
                    <a:pt x="44280" y="11831"/>
                  </a:lnTo>
                  <a:lnTo>
                    <a:pt x="44500" y="11446"/>
                  </a:lnTo>
                  <a:lnTo>
                    <a:pt x="47909" y="5362"/>
                  </a:lnTo>
                  <a:lnTo>
                    <a:pt x="416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2920275" y="3871825"/>
              <a:ext cx="348725" cy="120975"/>
            </a:xfrm>
            <a:custGeom>
              <a:avLst/>
              <a:gdLst/>
              <a:ahLst/>
              <a:cxnLst/>
              <a:rect l="l" t="t" r="r" b="b"/>
              <a:pathLst>
                <a:path w="13949" h="4839" extrusionOk="0">
                  <a:moveTo>
                    <a:pt x="13930" y="0"/>
                  </a:moveTo>
                  <a:lnTo>
                    <a:pt x="10768" y="293"/>
                  </a:lnTo>
                  <a:lnTo>
                    <a:pt x="2786" y="3381"/>
                  </a:lnTo>
                  <a:lnTo>
                    <a:pt x="1" y="4839"/>
                  </a:lnTo>
                  <a:lnTo>
                    <a:pt x="459" y="4811"/>
                  </a:lnTo>
                  <a:lnTo>
                    <a:pt x="1678" y="4710"/>
                  </a:lnTo>
                  <a:lnTo>
                    <a:pt x="2512" y="4637"/>
                  </a:lnTo>
                  <a:lnTo>
                    <a:pt x="3446" y="4554"/>
                  </a:lnTo>
                  <a:lnTo>
                    <a:pt x="4454" y="4454"/>
                  </a:lnTo>
                  <a:lnTo>
                    <a:pt x="5517" y="4335"/>
                  </a:lnTo>
                  <a:lnTo>
                    <a:pt x="6608" y="4206"/>
                  </a:lnTo>
                  <a:lnTo>
                    <a:pt x="7680" y="4069"/>
                  </a:lnTo>
                  <a:lnTo>
                    <a:pt x="8725" y="3922"/>
                  </a:lnTo>
                  <a:lnTo>
                    <a:pt x="9229" y="3840"/>
                  </a:lnTo>
                  <a:lnTo>
                    <a:pt x="9705" y="3757"/>
                  </a:lnTo>
                  <a:lnTo>
                    <a:pt x="10163" y="3666"/>
                  </a:lnTo>
                  <a:lnTo>
                    <a:pt x="10594" y="3583"/>
                  </a:lnTo>
                  <a:lnTo>
                    <a:pt x="10997" y="3491"/>
                  </a:lnTo>
                  <a:lnTo>
                    <a:pt x="11364" y="3400"/>
                  </a:lnTo>
                  <a:lnTo>
                    <a:pt x="11694" y="3299"/>
                  </a:lnTo>
                  <a:lnTo>
                    <a:pt x="11987" y="3207"/>
                  </a:lnTo>
                  <a:lnTo>
                    <a:pt x="12234" y="3107"/>
                  </a:lnTo>
                  <a:lnTo>
                    <a:pt x="12335" y="3052"/>
                  </a:lnTo>
                  <a:lnTo>
                    <a:pt x="12436" y="3006"/>
                  </a:lnTo>
                  <a:lnTo>
                    <a:pt x="12601" y="2896"/>
                  </a:lnTo>
                  <a:lnTo>
                    <a:pt x="12757" y="2786"/>
                  </a:lnTo>
                  <a:lnTo>
                    <a:pt x="12894" y="2676"/>
                  </a:lnTo>
                  <a:lnTo>
                    <a:pt x="13023" y="2557"/>
                  </a:lnTo>
                  <a:lnTo>
                    <a:pt x="13151" y="2438"/>
                  </a:lnTo>
                  <a:lnTo>
                    <a:pt x="13261" y="2318"/>
                  </a:lnTo>
                  <a:lnTo>
                    <a:pt x="13352" y="2190"/>
                  </a:lnTo>
                  <a:lnTo>
                    <a:pt x="13444" y="2071"/>
                  </a:lnTo>
                  <a:lnTo>
                    <a:pt x="13527" y="1943"/>
                  </a:lnTo>
                  <a:lnTo>
                    <a:pt x="13600" y="1814"/>
                  </a:lnTo>
                  <a:lnTo>
                    <a:pt x="13664" y="1686"/>
                  </a:lnTo>
                  <a:lnTo>
                    <a:pt x="13719" y="1567"/>
                  </a:lnTo>
                  <a:lnTo>
                    <a:pt x="13765" y="1439"/>
                  </a:lnTo>
                  <a:lnTo>
                    <a:pt x="13811" y="1320"/>
                  </a:lnTo>
                  <a:lnTo>
                    <a:pt x="13875" y="1081"/>
                  </a:lnTo>
                  <a:lnTo>
                    <a:pt x="13911" y="861"/>
                  </a:lnTo>
                  <a:lnTo>
                    <a:pt x="13939" y="660"/>
                  </a:lnTo>
                  <a:lnTo>
                    <a:pt x="13948" y="467"/>
                  </a:lnTo>
                  <a:lnTo>
                    <a:pt x="13948" y="312"/>
                  </a:lnTo>
                  <a:lnTo>
                    <a:pt x="13948" y="183"/>
                  </a:lnTo>
                  <a:lnTo>
                    <a:pt x="13939" y="82"/>
                  </a:lnTo>
                  <a:lnTo>
                    <a:pt x="139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2480875" y="3592325"/>
              <a:ext cx="710450" cy="559700"/>
            </a:xfrm>
            <a:custGeom>
              <a:avLst/>
              <a:gdLst/>
              <a:ahLst/>
              <a:cxnLst/>
              <a:rect l="l" t="t" r="r" b="b"/>
              <a:pathLst>
                <a:path w="28418" h="22388" extrusionOk="0">
                  <a:moveTo>
                    <a:pt x="14149" y="0"/>
                  </a:moveTo>
                  <a:lnTo>
                    <a:pt x="13966" y="495"/>
                  </a:lnTo>
                  <a:lnTo>
                    <a:pt x="13755" y="1072"/>
                  </a:lnTo>
                  <a:lnTo>
                    <a:pt x="13508" y="1714"/>
                  </a:lnTo>
                  <a:lnTo>
                    <a:pt x="13224" y="2410"/>
                  </a:lnTo>
                  <a:lnTo>
                    <a:pt x="12921" y="3152"/>
                  </a:lnTo>
                  <a:lnTo>
                    <a:pt x="12582" y="3950"/>
                  </a:lnTo>
                  <a:lnTo>
                    <a:pt x="12216" y="4774"/>
                  </a:lnTo>
                  <a:lnTo>
                    <a:pt x="11813" y="5627"/>
                  </a:lnTo>
                  <a:lnTo>
                    <a:pt x="11391" y="6506"/>
                  </a:lnTo>
                  <a:lnTo>
                    <a:pt x="10942" y="7386"/>
                  </a:lnTo>
                  <a:lnTo>
                    <a:pt x="10704" y="7835"/>
                  </a:lnTo>
                  <a:lnTo>
                    <a:pt x="10466" y="8284"/>
                  </a:lnTo>
                  <a:lnTo>
                    <a:pt x="10218" y="8733"/>
                  </a:lnTo>
                  <a:lnTo>
                    <a:pt x="9962" y="9182"/>
                  </a:lnTo>
                  <a:lnTo>
                    <a:pt x="9705" y="9622"/>
                  </a:lnTo>
                  <a:lnTo>
                    <a:pt x="9439" y="10062"/>
                  </a:lnTo>
                  <a:lnTo>
                    <a:pt x="9164" y="10502"/>
                  </a:lnTo>
                  <a:lnTo>
                    <a:pt x="8889" y="10933"/>
                  </a:lnTo>
                  <a:lnTo>
                    <a:pt x="8605" y="11354"/>
                  </a:lnTo>
                  <a:lnTo>
                    <a:pt x="8312" y="11776"/>
                  </a:lnTo>
                  <a:lnTo>
                    <a:pt x="8019" y="12188"/>
                  </a:lnTo>
                  <a:lnTo>
                    <a:pt x="7716" y="12591"/>
                  </a:lnTo>
                  <a:lnTo>
                    <a:pt x="7112" y="13370"/>
                  </a:lnTo>
                  <a:lnTo>
                    <a:pt x="6525" y="14112"/>
                  </a:lnTo>
                  <a:lnTo>
                    <a:pt x="5957" y="14818"/>
                  </a:lnTo>
                  <a:lnTo>
                    <a:pt x="5398" y="15487"/>
                  </a:lnTo>
                  <a:lnTo>
                    <a:pt x="4857" y="16128"/>
                  </a:lnTo>
                  <a:lnTo>
                    <a:pt x="4335" y="16733"/>
                  </a:lnTo>
                  <a:lnTo>
                    <a:pt x="3336" y="17897"/>
                  </a:lnTo>
                  <a:lnTo>
                    <a:pt x="2860" y="18447"/>
                  </a:lnTo>
                  <a:lnTo>
                    <a:pt x="2401" y="18997"/>
                  </a:lnTo>
                  <a:lnTo>
                    <a:pt x="1961" y="19528"/>
                  </a:lnTo>
                  <a:lnTo>
                    <a:pt x="1531" y="20060"/>
                  </a:lnTo>
                  <a:lnTo>
                    <a:pt x="1128" y="20600"/>
                  </a:lnTo>
                  <a:lnTo>
                    <a:pt x="734" y="21132"/>
                  </a:lnTo>
                  <a:lnTo>
                    <a:pt x="358" y="21682"/>
                  </a:lnTo>
                  <a:lnTo>
                    <a:pt x="0" y="22232"/>
                  </a:lnTo>
                  <a:lnTo>
                    <a:pt x="175" y="22277"/>
                  </a:lnTo>
                  <a:lnTo>
                    <a:pt x="358" y="22314"/>
                  </a:lnTo>
                  <a:lnTo>
                    <a:pt x="541" y="22342"/>
                  </a:lnTo>
                  <a:lnTo>
                    <a:pt x="715" y="22360"/>
                  </a:lnTo>
                  <a:lnTo>
                    <a:pt x="898" y="22378"/>
                  </a:lnTo>
                  <a:lnTo>
                    <a:pt x="1073" y="22387"/>
                  </a:lnTo>
                  <a:lnTo>
                    <a:pt x="1430" y="22387"/>
                  </a:lnTo>
                  <a:lnTo>
                    <a:pt x="1778" y="22360"/>
                  </a:lnTo>
                  <a:lnTo>
                    <a:pt x="2126" y="22323"/>
                  </a:lnTo>
                  <a:lnTo>
                    <a:pt x="2475" y="22259"/>
                  </a:lnTo>
                  <a:lnTo>
                    <a:pt x="2814" y="22177"/>
                  </a:lnTo>
                  <a:lnTo>
                    <a:pt x="3153" y="22085"/>
                  </a:lnTo>
                  <a:lnTo>
                    <a:pt x="3483" y="21975"/>
                  </a:lnTo>
                  <a:lnTo>
                    <a:pt x="3813" y="21847"/>
                  </a:lnTo>
                  <a:lnTo>
                    <a:pt x="4133" y="21700"/>
                  </a:lnTo>
                  <a:lnTo>
                    <a:pt x="4454" y="21553"/>
                  </a:lnTo>
                  <a:lnTo>
                    <a:pt x="4775" y="21389"/>
                  </a:lnTo>
                  <a:lnTo>
                    <a:pt x="5086" y="21214"/>
                  </a:lnTo>
                  <a:lnTo>
                    <a:pt x="5389" y="21040"/>
                  </a:lnTo>
                  <a:lnTo>
                    <a:pt x="5691" y="20848"/>
                  </a:lnTo>
                  <a:lnTo>
                    <a:pt x="5984" y="20655"/>
                  </a:lnTo>
                  <a:lnTo>
                    <a:pt x="6278" y="20454"/>
                  </a:lnTo>
                  <a:lnTo>
                    <a:pt x="6562" y="20252"/>
                  </a:lnTo>
                  <a:lnTo>
                    <a:pt x="7112" y="19849"/>
                  </a:lnTo>
                  <a:lnTo>
                    <a:pt x="7634" y="19437"/>
                  </a:lnTo>
                  <a:lnTo>
                    <a:pt x="8605" y="18676"/>
                  </a:lnTo>
                  <a:lnTo>
                    <a:pt x="9045" y="18328"/>
                  </a:lnTo>
                  <a:lnTo>
                    <a:pt x="9458" y="18035"/>
                  </a:lnTo>
                  <a:lnTo>
                    <a:pt x="9705" y="17870"/>
                  </a:lnTo>
                  <a:lnTo>
                    <a:pt x="9971" y="17714"/>
                  </a:lnTo>
                  <a:lnTo>
                    <a:pt x="10255" y="17558"/>
                  </a:lnTo>
                  <a:lnTo>
                    <a:pt x="10548" y="17421"/>
                  </a:lnTo>
                  <a:lnTo>
                    <a:pt x="10860" y="17292"/>
                  </a:lnTo>
                  <a:lnTo>
                    <a:pt x="11171" y="17173"/>
                  </a:lnTo>
                  <a:lnTo>
                    <a:pt x="11492" y="17054"/>
                  </a:lnTo>
                  <a:lnTo>
                    <a:pt x="11822" y="16953"/>
                  </a:lnTo>
                  <a:lnTo>
                    <a:pt x="12152" y="16852"/>
                  </a:lnTo>
                  <a:lnTo>
                    <a:pt x="12491" y="16761"/>
                  </a:lnTo>
                  <a:lnTo>
                    <a:pt x="12830" y="16678"/>
                  </a:lnTo>
                  <a:lnTo>
                    <a:pt x="13169" y="16596"/>
                  </a:lnTo>
                  <a:lnTo>
                    <a:pt x="13508" y="16523"/>
                  </a:lnTo>
                  <a:lnTo>
                    <a:pt x="13838" y="16458"/>
                  </a:lnTo>
                  <a:lnTo>
                    <a:pt x="14488" y="16348"/>
                  </a:lnTo>
                  <a:lnTo>
                    <a:pt x="15112" y="16257"/>
                  </a:lnTo>
                  <a:lnTo>
                    <a:pt x="15689" y="16174"/>
                  </a:lnTo>
                  <a:lnTo>
                    <a:pt x="16211" y="16119"/>
                  </a:lnTo>
                  <a:lnTo>
                    <a:pt x="16669" y="16083"/>
                  </a:lnTo>
                  <a:lnTo>
                    <a:pt x="17329" y="16037"/>
                  </a:lnTo>
                  <a:lnTo>
                    <a:pt x="17577" y="16019"/>
                  </a:lnTo>
                  <a:lnTo>
                    <a:pt x="17632" y="15991"/>
                  </a:lnTo>
                  <a:lnTo>
                    <a:pt x="18227" y="15689"/>
                  </a:lnTo>
                  <a:lnTo>
                    <a:pt x="18841" y="15405"/>
                  </a:lnTo>
                  <a:lnTo>
                    <a:pt x="19464" y="15139"/>
                  </a:lnTo>
                  <a:lnTo>
                    <a:pt x="19776" y="15020"/>
                  </a:lnTo>
                  <a:lnTo>
                    <a:pt x="20088" y="14901"/>
                  </a:lnTo>
                  <a:lnTo>
                    <a:pt x="20408" y="14781"/>
                  </a:lnTo>
                  <a:lnTo>
                    <a:pt x="20729" y="14671"/>
                  </a:lnTo>
                  <a:lnTo>
                    <a:pt x="21050" y="14571"/>
                  </a:lnTo>
                  <a:lnTo>
                    <a:pt x="21371" y="14470"/>
                  </a:lnTo>
                  <a:lnTo>
                    <a:pt x="21691" y="14378"/>
                  </a:lnTo>
                  <a:lnTo>
                    <a:pt x="22021" y="14287"/>
                  </a:lnTo>
                  <a:lnTo>
                    <a:pt x="22342" y="14204"/>
                  </a:lnTo>
                  <a:lnTo>
                    <a:pt x="22672" y="14131"/>
                  </a:lnTo>
                  <a:lnTo>
                    <a:pt x="23249" y="13993"/>
                  </a:lnTo>
                  <a:lnTo>
                    <a:pt x="23863" y="13838"/>
                  </a:lnTo>
                  <a:lnTo>
                    <a:pt x="24495" y="13663"/>
                  </a:lnTo>
                  <a:lnTo>
                    <a:pt x="25128" y="13462"/>
                  </a:lnTo>
                  <a:lnTo>
                    <a:pt x="25448" y="13352"/>
                  </a:lnTo>
                  <a:lnTo>
                    <a:pt x="25769" y="13233"/>
                  </a:lnTo>
                  <a:lnTo>
                    <a:pt x="26081" y="13114"/>
                  </a:lnTo>
                  <a:lnTo>
                    <a:pt x="26392" y="12985"/>
                  </a:lnTo>
                  <a:lnTo>
                    <a:pt x="26695" y="12857"/>
                  </a:lnTo>
                  <a:lnTo>
                    <a:pt x="26997" y="12720"/>
                  </a:lnTo>
                  <a:lnTo>
                    <a:pt x="27281" y="12573"/>
                  </a:lnTo>
                  <a:lnTo>
                    <a:pt x="27556" y="12417"/>
                  </a:lnTo>
                  <a:lnTo>
                    <a:pt x="27684" y="12344"/>
                  </a:lnTo>
                  <a:lnTo>
                    <a:pt x="27794" y="12270"/>
                  </a:lnTo>
                  <a:lnTo>
                    <a:pt x="27895" y="12188"/>
                  </a:lnTo>
                  <a:lnTo>
                    <a:pt x="27987" y="12115"/>
                  </a:lnTo>
                  <a:lnTo>
                    <a:pt x="28069" y="12023"/>
                  </a:lnTo>
                  <a:lnTo>
                    <a:pt x="28143" y="11941"/>
                  </a:lnTo>
                  <a:lnTo>
                    <a:pt x="28207" y="11858"/>
                  </a:lnTo>
                  <a:lnTo>
                    <a:pt x="28262" y="11766"/>
                  </a:lnTo>
                  <a:lnTo>
                    <a:pt x="28308" y="11675"/>
                  </a:lnTo>
                  <a:lnTo>
                    <a:pt x="28344" y="11583"/>
                  </a:lnTo>
                  <a:lnTo>
                    <a:pt x="28372" y="11482"/>
                  </a:lnTo>
                  <a:lnTo>
                    <a:pt x="28399" y="11391"/>
                  </a:lnTo>
                  <a:lnTo>
                    <a:pt x="28408" y="11290"/>
                  </a:lnTo>
                  <a:lnTo>
                    <a:pt x="28418" y="11189"/>
                  </a:lnTo>
                  <a:lnTo>
                    <a:pt x="28418" y="11088"/>
                  </a:lnTo>
                  <a:lnTo>
                    <a:pt x="28408" y="10978"/>
                  </a:lnTo>
                  <a:lnTo>
                    <a:pt x="28390" y="10878"/>
                  </a:lnTo>
                  <a:lnTo>
                    <a:pt x="28372" y="10768"/>
                  </a:lnTo>
                  <a:lnTo>
                    <a:pt x="28317" y="10548"/>
                  </a:lnTo>
                  <a:lnTo>
                    <a:pt x="28234" y="10319"/>
                  </a:lnTo>
                  <a:lnTo>
                    <a:pt x="28133" y="10080"/>
                  </a:lnTo>
                  <a:lnTo>
                    <a:pt x="28014" y="9842"/>
                  </a:lnTo>
                  <a:lnTo>
                    <a:pt x="27886" y="9595"/>
                  </a:lnTo>
                  <a:lnTo>
                    <a:pt x="27739" y="9347"/>
                  </a:lnTo>
                  <a:lnTo>
                    <a:pt x="27574" y="9091"/>
                  </a:lnTo>
                  <a:lnTo>
                    <a:pt x="27245" y="8568"/>
                  </a:lnTo>
                  <a:lnTo>
                    <a:pt x="26887" y="8037"/>
                  </a:lnTo>
                  <a:lnTo>
                    <a:pt x="26530" y="7487"/>
                  </a:lnTo>
                  <a:lnTo>
                    <a:pt x="26356" y="7203"/>
                  </a:lnTo>
                  <a:lnTo>
                    <a:pt x="26191" y="6928"/>
                  </a:lnTo>
                  <a:lnTo>
                    <a:pt x="26026" y="6644"/>
                  </a:lnTo>
                  <a:lnTo>
                    <a:pt x="25879" y="6360"/>
                  </a:lnTo>
                  <a:lnTo>
                    <a:pt x="25751" y="6067"/>
                  </a:lnTo>
                  <a:lnTo>
                    <a:pt x="25632" y="5782"/>
                  </a:lnTo>
                  <a:lnTo>
                    <a:pt x="25531" y="5489"/>
                  </a:lnTo>
                  <a:lnTo>
                    <a:pt x="25448" y="5205"/>
                  </a:lnTo>
                  <a:lnTo>
                    <a:pt x="25412" y="5059"/>
                  </a:lnTo>
                  <a:lnTo>
                    <a:pt x="25384" y="4912"/>
                  </a:lnTo>
                  <a:lnTo>
                    <a:pt x="25366" y="4774"/>
                  </a:lnTo>
                  <a:lnTo>
                    <a:pt x="25357" y="4628"/>
                  </a:lnTo>
                  <a:lnTo>
                    <a:pt x="25338" y="4417"/>
                  </a:lnTo>
                  <a:lnTo>
                    <a:pt x="25338" y="4215"/>
                  </a:lnTo>
                  <a:lnTo>
                    <a:pt x="25338" y="4023"/>
                  </a:lnTo>
                  <a:lnTo>
                    <a:pt x="25348" y="3831"/>
                  </a:lnTo>
                  <a:lnTo>
                    <a:pt x="25366" y="3638"/>
                  </a:lnTo>
                  <a:lnTo>
                    <a:pt x="25393" y="3464"/>
                  </a:lnTo>
                  <a:lnTo>
                    <a:pt x="25421" y="3290"/>
                  </a:lnTo>
                  <a:lnTo>
                    <a:pt x="25458" y="3125"/>
                  </a:lnTo>
                  <a:lnTo>
                    <a:pt x="25494" y="2960"/>
                  </a:lnTo>
                  <a:lnTo>
                    <a:pt x="25540" y="2804"/>
                  </a:lnTo>
                  <a:lnTo>
                    <a:pt x="25632" y="2511"/>
                  </a:lnTo>
                  <a:lnTo>
                    <a:pt x="25742" y="2245"/>
                  </a:lnTo>
                  <a:lnTo>
                    <a:pt x="25852" y="2007"/>
                  </a:lnTo>
                  <a:lnTo>
                    <a:pt x="25971" y="1796"/>
                  </a:lnTo>
                  <a:lnTo>
                    <a:pt x="26081" y="1604"/>
                  </a:lnTo>
                  <a:lnTo>
                    <a:pt x="26191" y="1448"/>
                  </a:lnTo>
                  <a:lnTo>
                    <a:pt x="26292" y="1320"/>
                  </a:lnTo>
                  <a:lnTo>
                    <a:pt x="26438" y="1136"/>
                  </a:lnTo>
                  <a:lnTo>
                    <a:pt x="26493" y="1081"/>
                  </a:lnTo>
                  <a:lnTo>
                    <a:pt x="26466" y="971"/>
                  </a:lnTo>
                  <a:lnTo>
                    <a:pt x="26429" y="880"/>
                  </a:lnTo>
                  <a:lnTo>
                    <a:pt x="26383" y="788"/>
                  </a:lnTo>
                  <a:lnTo>
                    <a:pt x="26337" y="715"/>
                  </a:lnTo>
                  <a:lnTo>
                    <a:pt x="26282" y="642"/>
                  </a:lnTo>
                  <a:lnTo>
                    <a:pt x="26227" y="587"/>
                  </a:lnTo>
                  <a:lnTo>
                    <a:pt x="26163" y="532"/>
                  </a:lnTo>
                  <a:lnTo>
                    <a:pt x="26099" y="486"/>
                  </a:lnTo>
                  <a:lnTo>
                    <a:pt x="26026" y="449"/>
                  </a:lnTo>
                  <a:lnTo>
                    <a:pt x="25943" y="422"/>
                  </a:lnTo>
                  <a:lnTo>
                    <a:pt x="25861" y="394"/>
                  </a:lnTo>
                  <a:lnTo>
                    <a:pt x="25778" y="385"/>
                  </a:lnTo>
                  <a:lnTo>
                    <a:pt x="25687" y="376"/>
                  </a:lnTo>
                  <a:lnTo>
                    <a:pt x="25586" y="367"/>
                  </a:lnTo>
                  <a:lnTo>
                    <a:pt x="25485" y="376"/>
                  </a:lnTo>
                  <a:lnTo>
                    <a:pt x="25384" y="385"/>
                  </a:lnTo>
                  <a:lnTo>
                    <a:pt x="25164" y="412"/>
                  </a:lnTo>
                  <a:lnTo>
                    <a:pt x="24935" y="467"/>
                  </a:lnTo>
                  <a:lnTo>
                    <a:pt x="24697" y="541"/>
                  </a:lnTo>
                  <a:lnTo>
                    <a:pt x="24450" y="623"/>
                  </a:lnTo>
                  <a:lnTo>
                    <a:pt x="24193" y="724"/>
                  </a:lnTo>
                  <a:lnTo>
                    <a:pt x="23927" y="834"/>
                  </a:lnTo>
                  <a:lnTo>
                    <a:pt x="23387" y="1081"/>
                  </a:lnTo>
                  <a:lnTo>
                    <a:pt x="22828" y="1356"/>
                  </a:lnTo>
                  <a:lnTo>
                    <a:pt x="22278" y="1631"/>
                  </a:lnTo>
                  <a:lnTo>
                    <a:pt x="21737" y="1888"/>
                  </a:lnTo>
                  <a:lnTo>
                    <a:pt x="21471" y="2007"/>
                  </a:lnTo>
                  <a:lnTo>
                    <a:pt x="21215" y="2117"/>
                  </a:lnTo>
                  <a:lnTo>
                    <a:pt x="20967" y="2218"/>
                  </a:lnTo>
                  <a:lnTo>
                    <a:pt x="20738" y="2309"/>
                  </a:lnTo>
                  <a:lnTo>
                    <a:pt x="20509" y="2374"/>
                  </a:lnTo>
                  <a:lnTo>
                    <a:pt x="20298" y="2429"/>
                  </a:lnTo>
                  <a:lnTo>
                    <a:pt x="20106" y="2465"/>
                  </a:lnTo>
                  <a:lnTo>
                    <a:pt x="20014" y="2474"/>
                  </a:lnTo>
                  <a:lnTo>
                    <a:pt x="19923" y="2474"/>
                  </a:lnTo>
                  <a:lnTo>
                    <a:pt x="19840" y="2465"/>
                  </a:lnTo>
                  <a:lnTo>
                    <a:pt x="19758" y="2456"/>
                  </a:lnTo>
                  <a:lnTo>
                    <a:pt x="19684" y="2447"/>
                  </a:lnTo>
                  <a:lnTo>
                    <a:pt x="19620" y="2419"/>
                  </a:lnTo>
                  <a:lnTo>
                    <a:pt x="19419" y="2337"/>
                  </a:lnTo>
                  <a:lnTo>
                    <a:pt x="19245" y="2236"/>
                  </a:lnTo>
                  <a:lnTo>
                    <a:pt x="19070" y="2144"/>
                  </a:lnTo>
                  <a:lnTo>
                    <a:pt x="18905" y="2034"/>
                  </a:lnTo>
                  <a:lnTo>
                    <a:pt x="18548" y="1796"/>
                  </a:lnTo>
                  <a:lnTo>
                    <a:pt x="18356" y="1668"/>
                  </a:lnTo>
                  <a:lnTo>
                    <a:pt x="18136" y="1530"/>
                  </a:lnTo>
                  <a:lnTo>
                    <a:pt x="17879" y="1384"/>
                  </a:lnTo>
                  <a:lnTo>
                    <a:pt x="17595" y="1228"/>
                  </a:lnTo>
                  <a:lnTo>
                    <a:pt x="17274" y="1072"/>
                  </a:lnTo>
                  <a:lnTo>
                    <a:pt x="16899" y="898"/>
                  </a:lnTo>
                  <a:lnTo>
                    <a:pt x="16468" y="724"/>
                  </a:lnTo>
                  <a:lnTo>
                    <a:pt x="15973" y="541"/>
                  </a:lnTo>
                  <a:lnTo>
                    <a:pt x="15423" y="348"/>
                  </a:lnTo>
                  <a:lnTo>
                    <a:pt x="14791" y="147"/>
                  </a:lnTo>
                  <a:lnTo>
                    <a:pt x="14461" y="64"/>
                  </a:lnTo>
                  <a:lnTo>
                    <a:pt x="14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2425900" y="3590025"/>
              <a:ext cx="408725" cy="558100"/>
            </a:xfrm>
            <a:custGeom>
              <a:avLst/>
              <a:gdLst/>
              <a:ahLst/>
              <a:cxnLst/>
              <a:rect l="l" t="t" r="r" b="b"/>
              <a:pathLst>
                <a:path w="16349" h="22324" extrusionOk="0">
                  <a:moveTo>
                    <a:pt x="15249" y="0"/>
                  </a:moveTo>
                  <a:lnTo>
                    <a:pt x="15084" y="19"/>
                  </a:lnTo>
                  <a:lnTo>
                    <a:pt x="14919" y="37"/>
                  </a:lnTo>
                  <a:lnTo>
                    <a:pt x="14754" y="65"/>
                  </a:lnTo>
                  <a:lnTo>
                    <a:pt x="14598" y="92"/>
                  </a:lnTo>
                  <a:lnTo>
                    <a:pt x="14442" y="129"/>
                  </a:lnTo>
                  <a:lnTo>
                    <a:pt x="14287" y="175"/>
                  </a:lnTo>
                  <a:lnTo>
                    <a:pt x="14140" y="230"/>
                  </a:lnTo>
                  <a:lnTo>
                    <a:pt x="13993" y="285"/>
                  </a:lnTo>
                  <a:lnTo>
                    <a:pt x="13856" y="349"/>
                  </a:lnTo>
                  <a:lnTo>
                    <a:pt x="13718" y="413"/>
                  </a:lnTo>
                  <a:lnTo>
                    <a:pt x="13581" y="486"/>
                  </a:lnTo>
                  <a:lnTo>
                    <a:pt x="13453" y="569"/>
                  </a:lnTo>
                  <a:lnTo>
                    <a:pt x="13324" y="651"/>
                  </a:lnTo>
                  <a:lnTo>
                    <a:pt x="13196" y="743"/>
                  </a:lnTo>
                  <a:lnTo>
                    <a:pt x="13077" y="834"/>
                  </a:lnTo>
                  <a:lnTo>
                    <a:pt x="12958" y="935"/>
                  </a:lnTo>
                  <a:lnTo>
                    <a:pt x="12729" y="1146"/>
                  </a:lnTo>
                  <a:lnTo>
                    <a:pt x="12509" y="1366"/>
                  </a:lnTo>
                  <a:lnTo>
                    <a:pt x="12307" y="1613"/>
                  </a:lnTo>
                  <a:lnTo>
                    <a:pt x="12106" y="1870"/>
                  </a:lnTo>
                  <a:lnTo>
                    <a:pt x="11922" y="2136"/>
                  </a:lnTo>
                  <a:lnTo>
                    <a:pt x="11748" y="2420"/>
                  </a:lnTo>
                  <a:lnTo>
                    <a:pt x="11574" y="2713"/>
                  </a:lnTo>
                  <a:lnTo>
                    <a:pt x="11418" y="3006"/>
                  </a:lnTo>
                  <a:lnTo>
                    <a:pt x="11262" y="3318"/>
                  </a:lnTo>
                  <a:lnTo>
                    <a:pt x="11125" y="3629"/>
                  </a:lnTo>
                  <a:lnTo>
                    <a:pt x="10988" y="3950"/>
                  </a:lnTo>
                  <a:lnTo>
                    <a:pt x="10859" y="4271"/>
                  </a:lnTo>
                  <a:lnTo>
                    <a:pt x="10731" y="4601"/>
                  </a:lnTo>
                  <a:lnTo>
                    <a:pt x="10502" y="5251"/>
                  </a:lnTo>
                  <a:lnTo>
                    <a:pt x="10291" y="5893"/>
                  </a:lnTo>
                  <a:lnTo>
                    <a:pt x="10099" y="6525"/>
                  </a:lnTo>
                  <a:lnTo>
                    <a:pt x="9915" y="7130"/>
                  </a:lnTo>
                  <a:lnTo>
                    <a:pt x="9833" y="7396"/>
                  </a:lnTo>
                  <a:lnTo>
                    <a:pt x="9705" y="7680"/>
                  </a:lnTo>
                  <a:lnTo>
                    <a:pt x="9558" y="7991"/>
                  </a:lnTo>
                  <a:lnTo>
                    <a:pt x="9384" y="8321"/>
                  </a:lnTo>
                  <a:lnTo>
                    <a:pt x="9182" y="8669"/>
                  </a:lnTo>
                  <a:lnTo>
                    <a:pt x="8953" y="9036"/>
                  </a:lnTo>
                  <a:lnTo>
                    <a:pt x="8706" y="9421"/>
                  </a:lnTo>
                  <a:lnTo>
                    <a:pt x="8431" y="9824"/>
                  </a:lnTo>
                  <a:lnTo>
                    <a:pt x="8147" y="10246"/>
                  </a:lnTo>
                  <a:lnTo>
                    <a:pt x="7844" y="10667"/>
                  </a:lnTo>
                  <a:lnTo>
                    <a:pt x="7524" y="11107"/>
                  </a:lnTo>
                  <a:lnTo>
                    <a:pt x="7185" y="11547"/>
                  </a:lnTo>
                  <a:lnTo>
                    <a:pt x="6488" y="12463"/>
                  </a:lnTo>
                  <a:lnTo>
                    <a:pt x="5755" y="13380"/>
                  </a:lnTo>
                  <a:lnTo>
                    <a:pt x="5004" y="14305"/>
                  </a:lnTo>
                  <a:lnTo>
                    <a:pt x="4243" y="15222"/>
                  </a:lnTo>
                  <a:lnTo>
                    <a:pt x="3492" y="16111"/>
                  </a:lnTo>
                  <a:lnTo>
                    <a:pt x="2758" y="16954"/>
                  </a:lnTo>
                  <a:lnTo>
                    <a:pt x="2062" y="17751"/>
                  </a:lnTo>
                  <a:lnTo>
                    <a:pt x="1420" y="18484"/>
                  </a:lnTo>
                  <a:lnTo>
                    <a:pt x="330" y="19703"/>
                  </a:lnTo>
                  <a:lnTo>
                    <a:pt x="238" y="19822"/>
                  </a:lnTo>
                  <a:lnTo>
                    <a:pt x="156" y="19950"/>
                  </a:lnTo>
                  <a:lnTo>
                    <a:pt x="92" y="20088"/>
                  </a:lnTo>
                  <a:lnTo>
                    <a:pt x="46" y="20225"/>
                  </a:lnTo>
                  <a:lnTo>
                    <a:pt x="18" y="20363"/>
                  </a:lnTo>
                  <a:lnTo>
                    <a:pt x="0" y="20500"/>
                  </a:lnTo>
                  <a:lnTo>
                    <a:pt x="0" y="20647"/>
                  </a:lnTo>
                  <a:lnTo>
                    <a:pt x="18" y="20784"/>
                  </a:lnTo>
                  <a:lnTo>
                    <a:pt x="46" y="20931"/>
                  </a:lnTo>
                  <a:lnTo>
                    <a:pt x="92" y="21059"/>
                  </a:lnTo>
                  <a:lnTo>
                    <a:pt x="156" y="21196"/>
                  </a:lnTo>
                  <a:lnTo>
                    <a:pt x="229" y="21316"/>
                  </a:lnTo>
                  <a:lnTo>
                    <a:pt x="321" y="21435"/>
                  </a:lnTo>
                  <a:lnTo>
                    <a:pt x="422" y="21536"/>
                  </a:lnTo>
                  <a:lnTo>
                    <a:pt x="541" y="21636"/>
                  </a:lnTo>
                  <a:lnTo>
                    <a:pt x="669" y="21719"/>
                  </a:lnTo>
                  <a:lnTo>
                    <a:pt x="861" y="21829"/>
                  </a:lnTo>
                  <a:lnTo>
                    <a:pt x="1054" y="21920"/>
                  </a:lnTo>
                  <a:lnTo>
                    <a:pt x="1246" y="22012"/>
                  </a:lnTo>
                  <a:lnTo>
                    <a:pt x="1439" y="22085"/>
                  </a:lnTo>
                  <a:lnTo>
                    <a:pt x="1631" y="22159"/>
                  </a:lnTo>
                  <a:lnTo>
                    <a:pt x="1815" y="22223"/>
                  </a:lnTo>
                  <a:lnTo>
                    <a:pt x="2007" y="22278"/>
                  </a:lnTo>
                  <a:lnTo>
                    <a:pt x="2199" y="22324"/>
                  </a:lnTo>
                  <a:lnTo>
                    <a:pt x="2557" y="21774"/>
                  </a:lnTo>
                  <a:lnTo>
                    <a:pt x="2933" y="21224"/>
                  </a:lnTo>
                  <a:lnTo>
                    <a:pt x="3327" y="20692"/>
                  </a:lnTo>
                  <a:lnTo>
                    <a:pt x="3730" y="20152"/>
                  </a:lnTo>
                  <a:lnTo>
                    <a:pt x="4160" y="19620"/>
                  </a:lnTo>
                  <a:lnTo>
                    <a:pt x="4600" y="19089"/>
                  </a:lnTo>
                  <a:lnTo>
                    <a:pt x="5059" y="18539"/>
                  </a:lnTo>
                  <a:lnTo>
                    <a:pt x="5535" y="17989"/>
                  </a:lnTo>
                  <a:lnTo>
                    <a:pt x="6534" y="16825"/>
                  </a:lnTo>
                  <a:lnTo>
                    <a:pt x="7056" y="16220"/>
                  </a:lnTo>
                  <a:lnTo>
                    <a:pt x="7597" y="15579"/>
                  </a:lnTo>
                  <a:lnTo>
                    <a:pt x="8156" y="14910"/>
                  </a:lnTo>
                  <a:lnTo>
                    <a:pt x="8724" y="14204"/>
                  </a:lnTo>
                  <a:lnTo>
                    <a:pt x="9311" y="13462"/>
                  </a:lnTo>
                  <a:lnTo>
                    <a:pt x="9915" y="12683"/>
                  </a:lnTo>
                  <a:lnTo>
                    <a:pt x="10218" y="12280"/>
                  </a:lnTo>
                  <a:lnTo>
                    <a:pt x="10511" y="11868"/>
                  </a:lnTo>
                  <a:lnTo>
                    <a:pt x="10804" y="11446"/>
                  </a:lnTo>
                  <a:lnTo>
                    <a:pt x="11088" y="11025"/>
                  </a:lnTo>
                  <a:lnTo>
                    <a:pt x="11363" y="10594"/>
                  </a:lnTo>
                  <a:lnTo>
                    <a:pt x="11638" y="10154"/>
                  </a:lnTo>
                  <a:lnTo>
                    <a:pt x="11904" y="9714"/>
                  </a:lnTo>
                  <a:lnTo>
                    <a:pt x="12161" y="9274"/>
                  </a:lnTo>
                  <a:lnTo>
                    <a:pt x="12417" y="8825"/>
                  </a:lnTo>
                  <a:lnTo>
                    <a:pt x="12665" y="8376"/>
                  </a:lnTo>
                  <a:lnTo>
                    <a:pt x="12903" y="7927"/>
                  </a:lnTo>
                  <a:lnTo>
                    <a:pt x="13141" y="7478"/>
                  </a:lnTo>
                  <a:lnTo>
                    <a:pt x="13590" y="6598"/>
                  </a:lnTo>
                  <a:lnTo>
                    <a:pt x="14012" y="5719"/>
                  </a:lnTo>
                  <a:lnTo>
                    <a:pt x="14415" y="4866"/>
                  </a:lnTo>
                  <a:lnTo>
                    <a:pt x="14781" y="4042"/>
                  </a:lnTo>
                  <a:lnTo>
                    <a:pt x="15120" y="3244"/>
                  </a:lnTo>
                  <a:lnTo>
                    <a:pt x="15423" y="2502"/>
                  </a:lnTo>
                  <a:lnTo>
                    <a:pt x="15707" y="1806"/>
                  </a:lnTo>
                  <a:lnTo>
                    <a:pt x="15954" y="1164"/>
                  </a:lnTo>
                  <a:lnTo>
                    <a:pt x="16165" y="587"/>
                  </a:lnTo>
                  <a:lnTo>
                    <a:pt x="16348" y="92"/>
                  </a:lnTo>
                  <a:lnTo>
                    <a:pt x="16156" y="55"/>
                  </a:lnTo>
                  <a:lnTo>
                    <a:pt x="15973" y="28"/>
                  </a:lnTo>
                  <a:lnTo>
                    <a:pt x="15780" y="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2434125" y="3582225"/>
              <a:ext cx="373000" cy="559500"/>
            </a:xfrm>
            <a:custGeom>
              <a:avLst/>
              <a:gdLst/>
              <a:ahLst/>
              <a:cxnLst/>
              <a:rect l="l" t="t" r="r" b="b"/>
              <a:pathLst>
                <a:path w="14920" h="22380" extrusionOk="0">
                  <a:moveTo>
                    <a:pt x="14581" y="1"/>
                  </a:moveTo>
                  <a:lnTo>
                    <a:pt x="14507" y="10"/>
                  </a:lnTo>
                  <a:lnTo>
                    <a:pt x="14452" y="28"/>
                  </a:lnTo>
                  <a:lnTo>
                    <a:pt x="14388" y="65"/>
                  </a:lnTo>
                  <a:lnTo>
                    <a:pt x="14342" y="102"/>
                  </a:lnTo>
                  <a:lnTo>
                    <a:pt x="14297" y="157"/>
                  </a:lnTo>
                  <a:lnTo>
                    <a:pt x="14260" y="212"/>
                  </a:lnTo>
                  <a:lnTo>
                    <a:pt x="14104" y="578"/>
                  </a:lnTo>
                  <a:lnTo>
                    <a:pt x="13673" y="1531"/>
                  </a:lnTo>
                  <a:lnTo>
                    <a:pt x="13380" y="2182"/>
                  </a:lnTo>
                  <a:lnTo>
                    <a:pt x="13023" y="2924"/>
                  </a:lnTo>
                  <a:lnTo>
                    <a:pt x="12629" y="3740"/>
                  </a:lnTo>
                  <a:lnTo>
                    <a:pt x="12189" y="4619"/>
                  </a:lnTo>
                  <a:lnTo>
                    <a:pt x="11712" y="5536"/>
                  </a:lnTo>
                  <a:lnTo>
                    <a:pt x="11208" y="6480"/>
                  </a:lnTo>
                  <a:lnTo>
                    <a:pt x="10943" y="6956"/>
                  </a:lnTo>
                  <a:lnTo>
                    <a:pt x="10677" y="7433"/>
                  </a:lnTo>
                  <a:lnTo>
                    <a:pt x="10402" y="7909"/>
                  </a:lnTo>
                  <a:lnTo>
                    <a:pt x="10127" y="8377"/>
                  </a:lnTo>
                  <a:lnTo>
                    <a:pt x="9843" y="8835"/>
                  </a:lnTo>
                  <a:lnTo>
                    <a:pt x="9550" y="9284"/>
                  </a:lnTo>
                  <a:lnTo>
                    <a:pt x="9266" y="9724"/>
                  </a:lnTo>
                  <a:lnTo>
                    <a:pt x="8972" y="10154"/>
                  </a:lnTo>
                  <a:lnTo>
                    <a:pt x="8679" y="10567"/>
                  </a:lnTo>
                  <a:lnTo>
                    <a:pt x="8386" y="10961"/>
                  </a:lnTo>
                  <a:lnTo>
                    <a:pt x="8093" y="11327"/>
                  </a:lnTo>
                  <a:lnTo>
                    <a:pt x="7799" y="11685"/>
                  </a:lnTo>
                  <a:lnTo>
                    <a:pt x="6636" y="13041"/>
                  </a:lnTo>
                  <a:lnTo>
                    <a:pt x="5444" y="14452"/>
                  </a:lnTo>
                  <a:lnTo>
                    <a:pt x="4849" y="15176"/>
                  </a:lnTo>
                  <a:lnTo>
                    <a:pt x="4262" y="15891"/>
                  </a:lnTo>
                  <a:lnTo>
                    <a:pt x="3685" y="16606"/>
                  </a:lnTo>
                  <a:lnTo>
                    <a:pt x="3135" y="17311"/>
                  </a:lnTo>
                  <a:lnTo>
                    <a:pt x="2604" y="17990"/>
                  </a:lnTo>
                  <a:lnTo>
                    <a:pt x="2109" y="18659"/>
                  </a:lnTo>
                  <a:lnTo>
                    <a:pt x="1641" y="19291"/>
                  </a:lnTo>
                  <a:lnTo>
                    <a:pt x="1220" y="19896"/>
                  </a:lnTo>
                  <a:lnTo>
                    <a:pt x="835" y="20464"/>
                  </a:lnTo>
                  <a:lnTo>
                    <a:pt x="514" y="20995"/>
                  </a:lnTo>
                  <a:lnTo>
                    <a:pt x="368" y="21234"/>
                  </a:lnTo>
                  <a:lnTo>
                    <a:pt x="239" y="21472"/>
                  </a:lnTo>
                  <a:lnTo>
                    <a:pt x="129" y="21683"/>
                  </a:lnTo>
                  <a:lnTo>
                    <a:pt x="28" y="21893"/>
                  </a:lnTo>
                  <a:lnTo>
                    <a:pt x="10" y="21957"/>
                  </a:lnTo>
                  <a:lnTo>
                    <a:pt x="1" y="22022"/>
                  </a:lnTo>
                  <a:lnTo>
                    <a:pt x="1" y="22095"/>
                  </a:lnTo>
                  <a:lnTo>
                    <a:pt x="19" y="22150"/>
                  </a:lnTo>
                  <a:lnTo>
                    <a:pt x="56" y="22214"/>
                  </a:lnTo>
                  <a:lnTo>
                    <a:pt x="93" y="22269"/>
                  </a:lnTo>
                  <a:lnTo>
                    <a:pt x="148" y="22315"/>
                  </a:lnTo>
                  <a:lnTo>
                    <a:pt x="203" y="22342"/>
                  </a:lnTo>
                  <a:lnTo>
                    <a:pt x="258" y="22361"/>
                  </a:lnTo>
                  <a:lnTo>
                    <a:pt x="322" y="22379"/>
                  </a:lnTo>
                  <a:lnTo>
                    <a:pt x="377" y="22370"/>
                  </a:lnTo>
                  <a:lnTo>
                    <a:pt x="432" y="22361"/>
                  </a:lnTo>
                  <a:lnTo>
                    <a:pt x="505" y="22342"/>
                  </a:lnTo>
                  <a:lnTo>
                    <a:pt x="560" y="22297"/>
                  </a:lnTo>
                  <a:lnTo>
                    <a:pt x="615" y="22242"/>
                  </a:lnTo>
                  <a:lnTo>
                    <a:pt x="661" y="22168"/>
                  </a:lnTo>
                  <a:lnTo>
                    <a:pt x="817" y="21857"/>
                  </a:lnTo>
                  <a:lnTo>
                    <a:pt x="1018" y="21490"/>
                  </a:lnTo>
                  <a:lnTo>
                    <a:pt x="1266" y="21078"/>
                  </a:lnTo>
                  <a:lnTo>
                    <a:pt x="1559" y="20620"/>
                  </a:lnTo>
                  <a:lnTo>
                    <a:pt x="1898" y="20125"/>
                  </a:lnTo>
                  <a:lnTo>
                    <a:pt x="2283" y="19593"/>
                  </a:lnTo>
                  <a:lnTo>
                    <a:pt x="2704" y="19007"/>
                  </a:lnTo>
                  <a:lnTo>
                    <a:pt x="3172" y="18393"/>
                  </a:lnTo>
                  <a:lnTo>
                    <a:pt x="3676" y="17733"/>
                  </a:lnTo>
                  <a:lnTo>
                    <a:pt x="4226" y="17046"/>
                  </a:lnTo>
                  <a:lnTo>
                    <a:pt x="4812" y="16313"/>
                  </a:lnTo>
                  <a:lnTo>
                    <a:pt x="5435" y="15543"/>
                  </a:lnTo>
                  <a:lnTo>
                    <a:pt x="6104" y="14736"/>
                  </a:lnTo>
                  <a:lnTo>
                    <a:pt x="6801" y="13902"/>
                  </a:lnTo>
                  <a:lnTo>
                    <a:pt x="7543" y="13032"/>
                  </a:lnTo>
                  <a:lnTo>
                    <a:pt x="8322" y="12134"/>
                  </a:lnTo>
                  <a:lnTo>
                    <a:pt x="8615" y="11776"/>
                  </a:lnTo>
                  <a:lnTo>
                    <a:pt x="8917" y="11392"/>
                  </a:lnTo>
                  <a:lnTo>
                    <a:pt x="9220" y="10998"/>
                  </a:lnTo>
                  <a:lnTo>
                    <a:pt x="9513" y="10585"/>
                  </a:lnTo>
                  <a:lnTo>
                    <a:pt x="9806" y="10154"/>
                  </a:lnTo>
                  <a:lnTo>
                    <a:pt x="10100" y="9705"/>
                  </a:lnTo>
                  <a:lnTo>
                    <a:pt x="10393" y="9256"/>
                  </a:lnTo>
                  <a:lnTo>
                    <a:pt x="10677" y="8798"/>
                  </a:lnTo>
                  <a:lnTo>
                    <a:pt x="10961" y="8331"/>
                  </a:lnTo>
                  <a:lnTo>
                    <a:pt x="11236" y="7854"/>
                  </a:lnTo>
                  <a:lnTo>
                    <a:pt x="11502" y="7378"/>
                  </a:lnTo>
                  <a:lnTo>
                    <a:pt x="11767" y="6901"/>
                  </a:lnTo>
                  <a:lnTo>
                    <a:pt x="12281" y="5957"/>
                  </a:lnTo>
                  <a:lnTo>
                    <a:pt x="12757" y="5041"/>
                  </a:lnTo>
                  <a:lnTo>
                    <a:pt x="13197" y="4161"/>
                  </a:lnTo>
                  <a:lnTo>
                    <a:pt x="13600" y="3337"/>
                  </a:lnTo>
                  <a:lnTo>
                    <a:pt x="13958" y="2585"/>
                  </a:lnTo>
                  <a:lnTo>
                    <a:pt x="14260" y="1916"/>
                  </a:lnTo>
                  <a:lnTo>
                    <a:pt x="14700" y="926"/>
                  </a:lnTo>
                  <a:lnTo>
                    <a:pt x="14892" y="487"/>
                  </a:lnTo>
                  <a:lnTo>
                    <a:pt x="14920" y="413"/>
                  </a:lnTo>
                  <a:lnTo>
                    <a:pt x="14920" y="349"/>
                  </a:lnTo>
                  <a:lnTo>
                    <a:pt x="14920" y="285"/>
                  </a:lnTo>
                  <a:lnTo>
                    <a:pt x="14892" y="221"/>
                  </a:lnTo>
                  <a:lnTo>
                    <a:pt x="14865" y="157"/>
                  </a:lnTo>
                  <a:lnTo>
                    <a:pt x="14828" y="111"/>
                  </a:lnTo>
                  <a:lnTo>
                    <a:pt x="14773" y="65"/>
                  </a:lnTo>
                  <a:lnTo>
                    <a:pt x="14709" y="28"/>
                  </a:lnTo>
                  <a:lnTo>
                    <a:pt x="14645" y="10"/>
                  </a:lnTo>
                  <a:lnTo>
                    <a:pt x="145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2798625" y="3697000"/>
              <a:ext cx="132000" cy="132000"/>
            </a:xfrm>
            <a:custGeom>
              <a:avLst/>
              <a:gdLst/>
              <a:ahLst/>
              <a:cxnLst/>
              <a:rect l="l" t="t" r="r" b="b"/>
              <a:pathLst>
                <a:path w="5280" h="5280" extrusionOk="0">
                  <a:moveTo>
                    <a:pt x="2585" y="1"/>
                  </a:moveTo>
                  <a:lnTo>
                    <a:pt x="2457" y="10"/>
                  </a:lnTo>
                  <a:lnTo>
                    <a:pt x="2319" y="19"/>
                  </a:lnTo>
                  <a:lnTo>
                    <a:pt x="2182" y="38"/>
                  </a:lnTo>
                  <a:lnTo>
                    <a:pt x="2053" y="65"/>
                  </a:lnTo>
                  <a:lnTo>
                    <a:pt x="1925" y="102"/>
                  </a:lnTo>
                  <a:lnTo>
                    <a:pt x="1797" y="138"/>
                  </a:lnTo>
                  <a:lnTo>
                    <a:pt x="1668" y="184"/>
                  </a:lnTo>
                  <a:lnTo>
                    <a:pt x="1549" y="239"/>
                  </a:lnTo>
                  <a:lnTo>
                    <a:pt x="1430" y="294"/>
                  </a:lnTo>
                  <a:lnTo>
                    <a:pt x="1320" y="358"/>
                  </a:lnTo>
                  <a:lnTo>
                    <a:pt x="1210" y="423"/>
                  </a:lnTo>
                  <a:lnTo>
                    <a:pt x="1100" y="496"/>
                  </a:lnTo>
                  <a:lnTo>
                    <a:pt x="1000" y="569"/>
                  </a:lnTo>
                  <a:lnTo>
                    <a:pt x="899" y="652"/>
                  </a:lnTo>
                  <a:lnTo>
                    <a:pt x="807" y="743"/>
                  </a:lnTo>
                  <a:lnTo>
                    <a:pt x="715" y="826"/>
                  </a:lnTo>
                  <a:lnTo>
                    <a:pt x="633" y="927"/>
                  </a:lnTo>
                  <a:lnTo>
                    <a:pt x="551" y="1018"/>
                  </a:lnTo>
                  <a:lnTo>
                    <a:pt x="477" y="1128"/>
                  </a:lnTo>
                  <a:lnTo>
                    <a:pt x="413" y="1229"/>
                  </a:lnTo>
                  <a:lnTo>
                    <a:pt x="340" y="1339"/>
                  </a:lnTo>
                  <a:lnTo>
                    <a:pt x="285" y="1449"/>
                  </a:lnTo>
                  <a:lnTo>
                    <a:pt x="230" y="1568"/>
                  </a:lnTo>
                  <a:lnTo>
                    <a:pt x="184" y="1678"/>
                  </a:lnTo>
                  <a:lnTo>
                    <a:pt x="138" y="1806"/>
                  </a:lnTo>
                  <a:lnTo>
                    <a:pt x="101" y="1925"/>
                  </a:lnTo>
                  <a:lnTo>
                    <a:pt x="65" y="2045"/>
                  </a:lnTo>
                  <a:lnTo>
                    <a:pt x="37" y="2173"/>
                  </a:lnTo>
                  <a:lnTo>
                    <a:pt x="19" y="2301"/>
                  </a:lnTo>
                  <a:lnTo>
                    <a:pt x="10" y="2429"/>
                  </a:lnTo>
                  <a:lnTo>
                    <a:pt x="1" y="2567"/>
                  </a:lnTo>
                  <a:lnTo>
                    <a:pt x="1" y="2695"/>
                  </a:lnTo>
                  <a:lnTo>
                    <a:pt x="10" y="2833"/>
                  </a:lnTo>
                  <a:lnTo>
                    <a:pt x="19" y="2961"/>
                  </a:lnTo>
                  <a:lnTo>
                    <a:pt x="37" y="3098"/>
                  </a:lnTo>
                  <a:lnTo>
                    <a:pt x="65" y="3227"/>
                  </a:lnTo>
                  <a:lnTo>
                    <a:pt x="101" y="3364"/>
                  </a:lnTo>
                  <a:lnTo>
                    <a:pt x="138" y="3492"/>
                  </a:lnTo>
                  <a:lnTo>
                    <a:pt x="184" y="3612"/>
                  </a:lnTo>
                  <a:lnTo>
                    <a:pt x="239" y="3731"/>
                  </a:lnTo>
                  <a:lnTo>
                    <a:pt x="294" y="3850"/>
                  </a:lnTo>
                  <a:lnTo>
                    <a:pt x="358" y="3960"/>
                  </a:lnTo>
                  <a:lnTo>
                    <a:pt x="422" y="4070"/>
                  </a:lnTo>
                  <a:lnTo>
                    <a:pt x="496" y="4180"/>
                  </a:lnTo>
                  <a:lnTo>
                    <a:pt x="569" y="4280"/>
                  </a:lnTo>
                  <a:lnTo>
                    <a:pt x="651" y="4381"/>
                  </a:lnTo>
                  <a:lnTo>
                    <a:pt x="743" y="4473"/>
                  </a:lnTo>
                  <a:lnTo>
                    <a:pt x="835" y="4565"/>
                  </a:lnTo>
                  <a:lnTo>
                    <a:pt x="926" y="4647"/>
                  </a:lnTo>
                  <a:lnTo>
                    <a:pt x="1027" y="4730"/>
                  </a:lnTo>
                  <a:lnTo>
                    <a:pt x="1128" y="4803"/>
                  </a:lnTo>
                  <a:lnTo>
                    <a:pt x="1229" y="4876"/>
                  </a:lnTo>
                  <a:lnTo>
                    <a:pt x="1339" y="4940"/>
                  </a:lnTo>
                  <a:lnTo>
                    <a:pt x="1449" y="4995"/>
                  </a:lnTo>
                  <a:lnTo>
                    <a:pt x="1568" y="5050"/>
                  </a:lnTo>
                  <a:lnTo>
                    <a:pt x="1687" y="5105"/>
                  </a:lnTo>
                  <a:lnTo>
                    <a:pt x="1806" y="5142"/>
                  </a:lnTo>
                  <a:lnTo>
                    <a:pt x="1925" y="5188"/>
                  </a:lnTo>
                  <a:lnTo>
                    <a:pt x="2053" y="5215"/>
                  </a:lnTo>
                  <a:lnTo>
                    <a:pt x="2173" y="5243"/>
                  </a:lnTo>
                  <a:lnTo>
                    <a:pt x="2301" y="5261"/>
                  </a:lnTo>
                  <a:lnTo>
                    <a:pt x="2438" y="5270"/>
                  </a:lnTo>
                  <a:lnTo>
                    <a:pt x="2567" y="5279"/>
                  </a:lnTo>
                  <a:lnTo>
                    <a:pt x="2832" y="5279"/>
                  </a:lnTo>
                  <a:lnTo>
                    <a:pt x="2961" y="5261"/>
                  </a:lnTo>
                  <a:lnTo>
                    <a:pt x="3098" y="5243"/>
                  </a:lnTo>
                  <a:lnTo>
                    <a:pt x="3236" y="5215"/>
                  </a:lnTo>
                  <a:lnTo>
                    <a:pt x="3364" y="5179"/>
                  </a:lnTo>
                  <a:lnTo>
                    <a:pt x="3492" y="5142"/>
                  </a:lnTo>
                  <a:lnTo>
                    <a:pt x="3611" y="5096"/>
                  </a:lnTo>
                  <a:lnTo>
                    <a:pt x="3730" y="5050"/>
                  </a:lnTo>
                  <a:lnTo>
                    <a:pt x="3849" y="4986"/>
                  </a:lnTo>
                  <a:lnTo>
                    <a:pt x="3969" y="4931"/>
                  </a:lnTo>
                  <a:lnTo>
                    <a:pt x="4079" y="4858"/>
                  </a:lnTo>
                  <a:lnTo>
                    <a:pt x="4179" y="4785"/>
                  </a:lnTo>
                  <a:lnTo>
                    <a:pt x="4280" y="4711"/>
                  </a:lnTo>
                  <a:lnTo>
                    <a:pt x="4381" y="4629"/>
                  </a:lnTo>
                  <a:lnTo>
                    <a:pt x="4473" y="4546"/>
                  </a:lnTo>
                  <a:lnTo>
                    <a:pt x="4564" y="4455"/>
                  </a:lnTo>
                  <a:lnTo>
                    <a:pt x="4647" y="4354"/>
                  </a:lnTo>
                  <a:lnTo>
                    <a:pt x="4729" y="4262"/>
                  </a:lnTo>
                  <a:lnTo>
                    <a:pt x="4803" y="4161"/>
                  </a:lnTo>
                  <a:lnTo>
                    <a:pt x="4876" y="4051"/>
                  </a:lnTo>
                  <a:lnTo>
                    <a:pt x="4940" y="3941"/>
                  </a:lnTo>
                  <a:lnTo>
                    <a:pt x="4995" y="3831"/>
                  </a:lnTo>
                  <a:lnTo>
                    <a:pt x="5050" y="3712"/>
                  </a:lnTo>
                  <a:lnTo>
                    <a:pt x="5105" y="3602"/>
                  </a:lnTo>
                  <a:lnTo>
                    <a:pt x="5151" y="3483"/>
                  </a:lnTo>
                  <a:lnTo>
                    <a:pt x="5187" y="3355"/>
                  </a:lnTo>
                  <a:lnTo>
                    <a:pt x="5215" y="3236"/>
                  </a:lnTo>
                  <a:lnTo>
                    <a:pt x="5242" y="3108"/>
                  </a:lnTo>
                  <a:lnTo>
                    <a:pt x="5261" y="2979"/>
                  </a:lnTo>
                  <a:lnTo>
                    <a:pt x="5279" y="2851"/>
                  </a:lnTo>
                  <a:lnTo>
                    <a:pt x="5279" y="2713"/>
                  </a:lnTo>
                  <a:lnTo>
                    <a:pt x="5279" y="2585"/>
                  </a:lnTo>
                  <a:lnTo>
                    <a:pt x="5279" y="2457"/>
                  </a:lnTo>
                  <a:lnTo>
                    <a:pt x="5261" y="2319"/>
                  </a:lnTo>
                  <a:lnTo>
                    <a:pt x="5242" y="2182"/>
                  </a:lnTo>
                  <a:lnTo>
                    <a:pt x="5215" y="2054"/>
                  </a:lnTo>
                  <a:lnTo>
                    <a:pt x="5187" y="1925"/>
                  </a:lnTo>
                  <a:lnTo>
                    <a:pt x="5142" y="1797"/>
                  </a:lnTo>
                  <a:lnTo>
                    <a:pt x="5096" y="1669"/>
                  </a:lnTo>
                  <a:lnTo>
                    <a:pt x="5050" y="1550"/>
                  </a:lnTo>
                  <a:lnTo>
                    <a:pt x="4986" y="1431"/>
                  </a:lnTo>
                  <a:lnTo>
                    <a:pt x="4931" y="1321"/>
                  </a:lnTo>
                  <a:lnTo>
                    <a:pt x="4858" y="1211"/>
                  </a:lnTo>
                  <a:lnTo>
                    <a:pt x="4784" y="1101"/>
                  </a:lnTo>
                  <a:lnTo>
                    <a:pt x="4711" y="1000"/>
                  </a:lnTo>
                  <a:lnTo>
                    <a:pt x="4628" y="899"/>
                  </a:lnTo>
                  <a:lnTo>
                    <a:pt x="4546" y="807"/>
                  </a:lnTo>
                  <a:lnTo>
                    <a:pt x="4454" y="716"/>
                  </a:lnTo>
                  <a:lnTo>
                    <a:pt x="4363" y="633"/>
                  </a:lnTo>
                  <a:lnTo>
                    <a:pt x="4262" y="551"/>
                  </a:lnTo>
                  <a:lnTo>
                    <a:pt x="4161" y="477"/>
                  </a:lnTo>
                  <a:lnTo>
                    <a:pt x="4051" y="404"/>
                  </a:lnTo>
                  <a:lnTo>
                    <a:pt x="3941" y="340"/>
                  </a:lnTo>
                  <a:lnTo>
                    <a:pt x="3831" y="285"/>
                  </a:lnTo>
                  <a:lnTo>
                    <a:pt x="3721" y="230"/>
                  </a:lnTo>
                  <a:lnTo>
                    <a:pt x="3602" y="175"/>
                  </a:lnTo>
                  <a:lnTo>
                    <a:pt x="3483" y="138"/>
                  </a:lnTo>
                  <a:lnTo>
                    <a:pt x="3355" y="102"/>
                  </a:lnTo>
                  <a:lnTo>
                    <a:pt x="3236" y="65"/>
                  </a:lnTo>
                  <a:lnTo>
                    <a:pt x="3107" y="38"/>
                  </a:lnTo>
                  <a:lnTo>
                    <a:pt x="2979" y="19"/>
                  </a:lnTo>
                  <a:lnTo>
                    <a:pt x="2851" y="10"/>
                  </a:lnTo>
                  <a:lnTo>
                    <a:pt x="27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3306300" y="4662875"/>
              <a:ext cx="544825" cy="786975"/>
            </a:xfrm>
            <a:custGeom>
              <a:avLst/>
              <a:gdLst/>
              <a:ahLst/>
              <a:cxnLst/>
              <a:rect l="l" t="t" r="r" b="b"/>
              <a:pathLst>
                <a:path w="21793" h="31479" extrusionOk="0">
                  <a:moveTo>
                    <a:pt x="12436" y="1"/>
                  </a:moveTo>
                  <a:lnTo>
                    <a:pt x="12372" y="19"/>
                  </a:lnTo>
                  <a:lnTo>
                    <a:pt x="12299" y="56"/>
                  </a:lnTo>
                  <a:lnTo>
                    <a:pt x="12216" y="102"/>
                  </a:lnTo>
                  <a:lnTo>
                    <a:pt x="12134" y="175"/>
                  </a:lnTo>
                  <a:lnTo>
                    <a:pt x="12033" y="248"/>
                  </a:lnTo>
                  <a:lnTo>
                    <a:pt x="11804" y="450"/>
                  </a:lnTo>
                  <a:lnTo>
                    <a:pt x="11520" y="706"/>
                  </a:lnTo>
                  <a:lnTo>
                    <a:pt x="11181" y="1000"/>
                  </a:lnTo>
                  <a:lnTo>
                    <a:pt x="10768" y="1339"/>
                  </a:lnTo>
                  <a:lnTo>
                    <a:pt x="10530" y="1522"/>
                  </a:lnTo>
                  <a:lnTo>
                    <a:pt x="10273" y="1714"/>
                  </a:lnTo>
                  <a:lnTo>
                    <a:pt x="9999" y="1916"/>
                  </a:lnTo>
                  <a:lnTo>
                    <a:pt x="9696" y="2118"/>
                  </a:lnTo>
                  <a:lnTo>
                    <a:pt x="9421" y="2292"/>
                  </a:lnTo>
                  <a:lnTo>
                    <a:pt x="9146" y="2466"/>
                  </a:lnTo>
                  <a:lnTo>
                    <a:pt x="8853" y="2640"/>
                  </a:lnTo>
                  <a:lnTo>
                    <a:pt x="8551" y="2814"/>
                  </a:lnTo>
                  <a:lnTo>
                    <a:pt x="7928" y="3153"/>
                  </a:lnTo>
                  <a:lnTo>
                    <a:pt x="7277" y="3492"/>
                  </a:lnTo>
                  <a:lnTo>
                    <a:pt x="5939" y="4180"/>
                  </a:lnTo>
                  <a:lnTo>
                    <a:pt x="5252" y="4528"/>
                  </a:lnTo>
                  <a:lnTo>
                    <a:pt x="4574" y="4876"/>
                  </a:lnTo>
                  <a:lnTo>
                    <a:pt x="3895" y="5243"/>
                  </a:lnTo>
                  <a:lnTo>
                    <a:pt x="3236" y="5618"/>
                  </a:lnTo>
                  <a:lnTo>
                    <a:pt x="2915" y="5802"/>
                  </a:lnTo>
                  <a:lnTo>
                    <a:pt x="2603" y="6003"/>
                  </a:lnTo>
                  <a:lnTo>
                    <a:pt x="2292" y="6196"/>
                  </a:lnTo>
                  <a:lnTo>
                    <a:pt x="1998" y="6397"/>
                  </a:lnTo>
                  <a:lnTo>
                    <a:pt x="1705" y="6608"/>
                  </a:lnTo>
                  <a:lnTo>
                    <a:pt x="1430" y="6819"/>
                  </a:lnTo>
                  <a:lnTo>
                    <a:pt x="1155" y="7029"/>
                  </a:lnTo>
                  <a:lnTo>
                    <a:pt x="899" y="7249"/>
                  </a:lnTo>
                  <a:lnTo>
                    <a:pt x="651" y="7479"/>
                  </a:lnTo>
                  <a:lnTo>
                    <a:pt x="422" y="7708"/>
                  </a:lnTo>
                  <a:lnTo>
                    <a:pt x="202" y="7937"/>
                  </a:lnTo>
                  <a:lnTo>
                    <a:pt x="1" y="8184"/>
                  </a:lnTo>
                  <a:lnTo>
                    <a:pt x="1119" y="9595"/>
                  </a:lnTo>
                  <a:lnTo>
                    <a:pt x="2209" y="10952"/>
                  </a:lnTo>
                  <a:lnTo>
                    <a:pt x="3263" y="12253"/>
                  </a:lnTo>
                  <a:lnTo>
                    <a:pt x="4280" y="13499"/>
                  </a:lnTo>
                  <a:lnTo>
                    <a:pt x="5270" y="14700"/>
                  </a:lnTo>
                  <a:lnTo>
                    <a:pt x="6223" y="15845"/>
                  </a:lnTo>
                  <a:lnTo>
                    <a:pt x="7149" y="16945"/>
                  </a:lnTo>
                  <a:lnTo>
                    <a:pt x="8037" y="17989"/>
                  </a:lnTo>
                  <a:lnTo>
                    <a:pt x="8899" y="18997"/>
                  </a:lnTo>
                  <a:lnTo>
                    <a:pt x="9733" y="19951"/>
                  </a:lnTo>
                  <a:lnTo>
                    <a:pt x="10530" y="20858"/>
                  </a:lnTo>
                  <a:lnTo>
                    <a:pt x="11309" y="21728"/>
                  </a:lnTo>
                  <a:lnTo>
                    <a:pt x="12051" y="22553"/>
                  </a:lnTo>
                  <a:lnTo>
                    <a:pt x="12766" y="23332"/>
                  </a:lnTo>
                  <a:lnTo>
                    <a:pt x="13453" y="24074"/>
                  </a:lnTo>
                  <a:lnTo>
                    <a:pt x="14113" y="24771"/>
                  </a:lnTo>
                  <a:lnTo>
                    <a:pt x="14745" y="25431"/>
                  </a:lnTo>
                  <a:lnTo>
                    <a:pt x="15350" y="26063"/>
                  </a:lnTo>
                  <a:lnTo>
                    <a:pt x="15937" y="26649"/>
                  </a:lnTo>
                  <a:lnTo>
                    <a:pt x="16487" y="27199"/>
                  </a:lnTo>
                  <a:lnTo>
                    <a:pt x="17018" y="27721"/>
                  </a:lnTo>
                  <a:lnTo>
                    <a:pt x="17522" y="28207"/>
                  </a:lnTo>
                  <a:lnTo>
                    <a:pt x="18008" y="28656"/>
                  </a:lnTo>
                  <a:lnTo>
                    <a:pt x="18466" y="29078"/>
                  </a:lnTo>
                  <a:lnTo>
                    <a:pt x="18897" y="29472"/>
                  </a:lnTo>
                  <a:lnTo>
                    <a:pt x="19309" y="29838"/>
                  </a:lnTo>
                  <a:lnTo>
                    <a:pt x="19703" y="30168"/>
                  </a:lnTo>
                  <a:lnTo>
                    <a:pt x="20070" y="30480"/>
                  </a:lnTo>
                  <a:lnTo>
                    <a:pt x="20418" y="30764"/>
                  </a:lnTo>
                  <a:lnTo>
                    <a:pt x="20739" y="31030"/>
                  </a:lnTo>
                  <a:lnTo>
                    <a:pt x="21050" y="31259"/>
                  </a:lnTo>
                  <a:lnTo>
                    <a:pt x="21334" y="31479"/>
                  </a:lnTo>
                  <a:lnTo>
                    <a:pt x="21398" y="31378"/>
                  </a:lnTo>
                  <a:lnTo>
                    <a:pt x="21463" y="31277"/>
                  </a:lnTo>
                  <a:lnTo>
                    <a:pt x="21518" y="31176"/>
                  </a:lnTo>
                  <a:lnTo>
                    <a:pt x="21572" y="31075"/>
                  </a:lnTo>
                  <a:lnTo>
                    <a:pt x="21618" y="30965"/>
                  </a:lnTo>
                  <a:lnTo>
                    <a:pt x="21655" y="30865"/>
                  </a:lnTo>
                  <a:lnTo>
                    <a:pt x="21692" y="30755"/>
                  </a:lnTo>
                  <a:lnTo>
                    <a:pt x="21719" y="30645"/>
                  </a:lnTo>
                  <a:lnTo>
                    <a:pt x="21765" y="30416"/>
                  </a:lnTo>
                  <a:lnTo>
                    <a:pt x="21783" y="30177"/>
                  </a:lnTo>
                  <a:lnTo>
                    <a:pt x="21792" y="29930"/>
                  </a:lnTo>
                  <a:lnTo>
                    <a:pt x="21774" y="29683"/>
                  </a:lnTo>
                  <a:lnTo>
                    <a:pt x="21737" y="29435"/>
                  </a:lnTo>
                  <a:lnTo>
                    <a:pt x="21682" y="29169"/>
                  </a:lnTo>
                  <a:lnTo>
                    <a:pt x="21618" y="28913"/>
                  </a:lnTo>
                  <a:lnTo>
                    <a:pt x="21536" y="28647"/>
                  </a:lnTo>
                  <a:lnTo>
                    <a:pt x="21435" y="28372"/>
                  </a:lnTo>
                  <a:lnTo>
                    <a:pt x="21316" y="28097"/>
                  </a:lnTo>
                  <a:lnTo>
                    <a:pt x="21188" y="27822"/>
                  </a:lnTo>
                  <a:lnTo>
                    <a:pt x="21050" y="27547"/>
                  </a:lnTo>
                  <a:lnTo>
                    <a:pt x="20894" y="27272"/>
                  </a:lnTo>
                  <a:lnTo>
                    <a:pt x="20729" y="26988"/>
                  </a:lnTo>
                  <a:lnTo>
                    <a:pt x="20555" y="26713"/>
                  </a:lnTo>
                  <a:lnTo>
                    <a:pt x="20372" y="26429"/>
                  </a:lnTo>
                  <a:lnTo>
                    <a:pt x="20180" y="26154"/>
                  </a:lnTo>
                  <a:lnTo>
                    <a:pt x="19969" y="25880"/>
                  </a:lnTo>
                  <a:lnTo>
                    <a:pt x="19758" y="25605"/>
                  </a:lnTo>
                  <a:lnTo>
                    <a:pt x="19538" y="25330"/>
                  </a:lnTo>
                  <a:lnTo>
                    <a:pt x="19318" y="25064"/>
                  </a:lnTo>
                  <a:lnTo>
                    <a:pt x="19080" y="24798"/>
                  </a:lnTo>
                  <a:lnTo>
                    <a:pt x="18851" y="24532"/>
                  </a:lnTo>
                  <a:lnTo>
                    <a:pt x="18603" y="24276"/>
                  </a:lnTo>
                  <a:lnTo>
                    <a:pt x="18365" y="24028"/>
                  </a:lnTo>
                  <a:lnTo>
                    <a:pt x="18118" y="23781"/>
                  </a:lnTo>
                  <a:lnTo>
                    <a:pt x="17861" y="23534"/>
                  </a:lnTo>
                  <a:lnTo>
                    <a:pt x="17614" y="23305"/>
                  </a:lnTo>
                  <a:lnTo>
                    <a:pt x="17476" y="23176"/>
                  </a:lnTo>
                  <a:lnTo>
                    <a:pt x="17348" y="23039"/>
                  </a:lnTo>
                  <a:lnTo>
                    <a:pt x="17229" y="22910"/>
                  </a:lnTo>
                  <a:lnTo>
                    <a:pt x="17119" y="22782"/>
                  </a:lnTo>
                  <a:lnTo>
                    <a:pt x="17018" y="22654"/>
                  </a:lnTo>
                  <a:lnTo>
                    <a:pt x="16917" y="22526"/>
                  </a:lnTo>
                  <a:lnTo>
                    <a:pt x="16835" y="22397"/>
                  </a:lnTo>
                  <a:lnTo>
                    <a:pt x="16752" y="22269"/>
                  </a:lnTo>
                  <a:lnTo>
                    <a:pt x="16688" y="22150"/>
                  </a:lnTo>
                  <a:lnTo>
                    <a:pt x="16624" y="22022"/>
                  </a:lnTo>
                  <a:lnTo>
                    <a:pt x="16560" y="21893"/>
                  </a:lnTo>
                  <a:lnTo>
                    <a:pt x="16514" y="21765"/>
                  </a:lnTo>
                  <a:lnTo>
                    <a:pt x="16468" y="21646"/>
                  </a:lnTo>
                  <a:lnTo>
                    <a:pt x="16432" y="21518"/>
                  </a:lnTo>
                  <a:lnTo>
                    <a:pt x="16367" y="21279"/>
                  </a:lnTo>
                  <a:lnTo>
                    <a:pt x="16331" y="21032"/>
                  </a:lnTo>
                  <a:lnTo>
                    <a:pt x="16303" y="20794"/>
                  </a:lnTo>
                  <a:lnTo>
                    <a:pt x="16294" y="20555"/>
                  </a:lnTo>
                  <a:lnTo>
                    <a:pt x="16303" y="20317"/>
                  </a:lnTo>
                  <a:lnTo>
                    <a:pt x="16322" y="20088"/>
                  </a:lnTo>
                  <a:lnTo>
                    <a:pt x="16349" y="19850"/>
                  </a:lnTo>
                  <a:lnTo>
                    <a:pt x="16413" y="19401"/>
                  </a:lnTo>
                  <a:lnTo>
                    <a:pt x="16496" y="18952"/>
                  </a:lnTo>
                  <a:lnTo>
                    <a:pt x="16560" y="18521"/>
                  </a:lnTo>
                  <a:lnTo>
                    <a:pt x="16578" y="18301"/>
                  </a:lnTo>
                  <a:lnTo>
                    <a:pt x="16597" y="18090"/>
                  </a:lnTo>
                  <a:lnTo>
                    <a:pt x="16597" y="17880"/>
                  </a:lnTo>
                  <a:lnTo>
                    <a:pt x="16587" y="17678"/>
                  </a:lnTo>
                  <a:lnTo>
                    <a:pt x="16551" y="17467"/>
                  </a:lnTo>
                  <a:lnTo>
                    <a:pt x="16505" y="17266"/>
                  </a:lnTo>
                  <a:lnTo>
                    <a:pt x="16477" y="17174"/>
                  </a:lnTo>
                  <a:lnTo>
                    <a:pt x="16432" y="17073"/>
                  </a:lnTo>
                  <a:lnTo>
                    <a:pt x="16395" y="16972"/>
                  </a:lnTo>
                  <a:lnTo>
                    <a:pt x="16340" y="16871"/>
                  </a:lnTo>
                  <a:lnTo>
                    <a:pt x="16285" y="16780"/>
                  </a:lnTo>
                  <a:lnTo>
                    <a:pt x="16221" y="16679"/>
                  </a:lnTo>
                  <a:lnTo>
                    <a:pt x="16157" y="16587"/>
                  </a:lnTo>
                  <a:lnTo>
                    <a:pt x="16074" y="16487"/>
                  </a:lnTo>
                  <a:lnTo>
                    <a:pt x="15992" y="16395"/>
                  </a:lnTo>
                  <a:lnTo>
                    <a:pt x="15900" y="16303"/>
                  </a:lnTo>
                  <a:lnTo>
                    <a:pt x="15799" y="16212"/>
                  </a:lnTo>
                  <a:lnTo>
                    <a:pt x="15689" y="16111"/>
                  </a:lnTo>
                  <a:lnTo>
                    <a:pt x="15469" y="15928"/>
                  </a:lnTo>
                  <a:lnTo>
                    <a:pt x="15277" y="15735"/>
                  </a:lnTo>
                  <a:lnTo>
                    <a:pt x="15112" y="15534"/>
                  </a:lnTo>
                  <a:lnTo>
                    <a:pt x="14956" y="15341"/>
                  </a:lnTo>
                  <a:lnTo>
                    <a:pt x="14828" y="15130"/>
                  </a:lnTo>
                  <a:lnTo>
                    <a:pt x="14718" y="14929"/>
                  </a:lnTo>
                  <a:lnTo>
                    <a:pt x="14626" y="14718"/>
                  </a:lnTo>
                  <a:lnTo>
                    <a:pt x="14544" y="14507"/>
                  </a:lnTo>
                  <a:lnTo>
                    <a:pt x="14489" y="14296"/>
                  </a:lnTo>
                  <a:lnTo>
                    <a:pt x="14434" y="14095"/>
                  </a:lnTo>
                  <a:lnTo>
                    <a:pt x="14406" y="13884"/>
                  </a:lnTo>
                  <a:lnTo>
                    <a:pt x="14379" y="13682"/>
                  </a:lnTo>
                  <a:lnTo>
                    <a:pt x="14370" y="13481"/>
                  </a:lnTo>
                  <a:lnTo>
                    <a:pt x="14370" y="13279"/>
                  </a:lnTo>
                  <a:lnTo>
                    <a:pt x="14379" y="13087"/>
                  </a:lnTo>
                  <a:lnTo>
                    <a:pt x="14397" y="12894"/>
                  </a:lnTo>
                  <a:lnTo>
                    <a:pt x="14425" y="12711"/>
                  </a:lnTo>
                  <a:lnTo>
                    <a:pt x="14452" y="12537"/>
                  </a:lnTo>
                  <a:lnTo>
                    <a:pt x="14489" y="12363"/>
                  </a:lnTo>
                  <a:lnTo>
                    <a:pt x="14525" y="12198"/>
                  </a:lnTo>
                  <a:lnTo>
                    <a:pt x="14617" y="11905"/>
                  </a:lnTo>
                  <a:lnTo>
                    <a:pt x="14700" y="11648"/>
                  </a:lnTo>
                  <a:lnTo>
                    <a:pt x="14782" y="11437"/>
                  </a:lnTo>
                  <a:lnTo>
                    <a:pt x="14855" y="11282"/>
                  </a:lnTo>
                  <a:lnTo>
                    <a:pt x="14920" y="11144"/>
                  </a:lnTo>
                  <a:lnTo>
                    <a:pt x="15176" y="10988"/>
                  </a:lnTo>
                  <a:lnTo>
                    <a:pt x="15469" y="10805"/>
                  </a:lnTo>
                  <a:lnTo>
                    <a:pt x="15836" y="10558"/>
                  </a:lnTo>
                  <a:lnTo>
                    <a:pt x="16267" y="10255"/>
                  </a:lnTo>
                  <a:lnTo>
                    <a:pt x="16734" y="9916"/>
                  </a:lnTo>
                  <a:lnTo>
                    <a:pt x="17220" y="9540"/>
                  </a:lnTo>
                  <a:lnTo>
                    <a:pt x="17458" y="9339"/>
                  </a:lnTo>
                  <a:lnTo>
                    <a:pt x="17696" y="9137"/>
                  </a:lnTo>
                  <a:lnTo>
                    <a:pt x="17925" y="8926"/>
                  </a:lnTo>
                  <a:lnTo>
                    <a:pt x="18154" y="8716"/>
                  </a:lnTo>
                  <a:lnTo>
                    <a:pt x="18365" y="8496"/>
                  </a:lnTo>
                  <a:lnTo>
                    <a:pt x="18567" y="8276"/>
                  </a:lnTo>
                  <a:lnTo>
                    <a:pt x="18750" y="8056"/>
                  </a:lnTo>
                  <a:lnTo>
                    <a:pt x="18915" y="7836"/>
                  </a:lnTo>
                  <a:lnTo>
                    <a:pt x="19052" y="7625"/>
                  </a:lnTo>
                  <a:lnTo>
                    <a:pt x="19172" y="7405"/>
                  </a:lnTo>
                  <a:lnTo>
                    <a:pt x="19227" y="7304"/>
                  </a:lnTo>
                  <a:lnTo>
                    <a:pt x="19263" y="7194"/>
                  </a:lnTo>
                  <a:lnTo>
                    <a:pt x="19300" y="7094"/>
                  </a:lnTo>
                  <a:lnTo>
                    <a:pt x="19327" y="6993"/>
                  </a:lnTo>
                  <a:lnTo>
                    <a:pt x="19346" y="6883"/>
                  </a:lnTo>
                  <a:lnTo>
                    <a:pt x="19364" y="6791"/>
                  </a:lnTo>
                  <a:lnTo>
                    <a:pt x="19364" y="6690"/>
                  </a:lnTo>
                  <a:lnTo>
                    <a:pt x="19355" y="6590"/>
                  </a:lnTo>
                  <a:lnTo>
                    <a:pt x="19346" y="6498"/>
                  </a:lnTo>
                  <a:lnTo>
                    <a:pt x="19318" y="6406"/>
                  </a:lnTo>
                  <a:lnTo>
                    <a:pt x="19282" y="6315"/>
                  </a:lnTo>
                  <a:lnTo>
                    <a:pt x="19236" y="6223"/>
                  </a:lnTo>
                  <a:lnTo>
                    <a:pt x="19181" y="6141"/>
                  </a:lnTo>
                  <a:lnTo>
                    <a:pt x="19117" y="6058"/>
                  </a:lnTo>
                  <a:lnTo>
                    <a:pt x="19034" y="5976"/>
                  </a:lnTo>
                  <a:lnTo>
                    <a:pt x="18952" y="5893"/>
                  </a:lnTo>
                  <a:lnTo>
                    <a:pt x="18759" y="5756"/>
                  </a:lnTo>
                  <a:lnTo>
                    <a:pt x="18567" y="5618"/>
                  </a:lnTo>
                  <a:lnTo>
                    <a:pt x="18383" y="5499"/>
                  </a:lnTo>
                  <a:lnTo>
                    <a:pt x="18191" y="5398"/>
                  </a:lnTo>
                  <a:lnTo>
                    <a:pt x="17999" y="5298"/>
                  </a:lnTo>
                  <a:lnTo>
                    <a:pt x="17815" y="5215"/>
                  </a:lnTo>
                  <a:lnTo>
                    <a:pt x="17623" y="5133"/>
                  </a:lnTo>
                  <a:lnTo>
                    <a:pt x="17440" y="5059"/>
                  </a:lnTo>
                  <a:lnTo>
                    <a:pt x="17064" y="4931"/>
                  </a:lnTo>
                  <a:lnTo>
                    <a:pt x="16697" y="4812"/>
                  </a:lnTo>
                  <a:lnTo>
                    <a:pt x="16331" y="4693"/>
                  </a:lnTo>
                  <a:lnTo>
                    <a:pt x="15983" y="4564"/>
                  </a:lnTo>
                  <a:lnTo>
                    <a:pt x="15808" y="4500"/>
                  </a:lnTo>
                  <a:lnTo>
                    <a:pt x="15634" y="4427"/>
                  </a:lnTo>
                  <a:lnTo>
                    <a:pt x="15460" y="4344"/>
                  </a:lnTo>
                  <a:lnTo>
                    <a:pt x="15295" y="4253"/>
                  </a:lnTo>
                  <a:lnTo>
                    <a:pt x="15130" y="4152"/>
                  </a:lnTo>
                  <a:lnTo>
                    <a:pt x="14965" y="4033"/>
                  </a:lnTo>
                  <a:lnTo>
                    <a:pt x="14810" y="3914"/>
                  </a:lnTo>
                  <a:lnTo>
                    <a:pt x="14654" y="3776"/>
                  </a:lnTo>
                  <a:lnTo>
                    <a:pt x="14498" y="3621"/>
                  </a:lnTo>
                  <a:lnTo>
                    <a:pt x="14351" y="3456"/>
                  </a:lnTo>
                  <a:lnTo>
                    <a:pt x="14205" y="3263"/>
                  </a:lnTo>
                  <a:lnTo>
                    <a:pt x="14058" y="3062"/>
                  </a:lnTo>
                  <a:lnTo>
                    <a:pt x="13921" y="2842"/>
                  </a:lnTo>
                  <a:lnTo>
                    <a:pt x="13792" y="2594"/>
                  </a:lnTo>
                  <a:lnTo>
                    <a:pt x="13655" y="2328"/>
                  </a:lnTo>
                  <a:lnTo>
                    <a:pt x="13527" y="2035"/>
                  </a:lnTo>
                  <a:lnTo>
                    <a:pt x="13123" y="1018"/>
                  </a:lnTo>
                  <a:lnTo>
                    <a:pt x="12968" y="642"/>
                  </a:lnTo>
                  <a:lnTo>
                    <a:pt x="12839" y="367"/>
                  </a:lnTo>
                  <a:lnTo>
                    <a:pt x="12784" y="257"/>
                  </a:lnTo>
                  <a:lnTo>
                    <a:pt x="12729" y="166"/>
                  </a:lnTo>
                  <a:lnTo>
                    <a:pt x="12674" y="92"/>
                  </a:lnTo>
                  <a:lnTo>
                    <a:pt x="12619" y="47"/>
                  </a:lnTo>
                  <a:lnTo>
                    <a:pt x="12555" y="10"/>
                  </a:lnTo>
                  <a:lnTo>
                    <a:pt x="125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3278575" y="4867475"/>
              <a:ext cx="561100" cy="606425"/>
            </a:xfrm>
            <a:custGeom>
              <a:avLst/>
              <a:gdLst/>
              <a:ahLst/>
              <a:cxnLst/>
              <a:rect l="l" t="t" r="r" b="b"/>
              <a:pathLst>
                <a:path w="22444" h="24257" extrusionOk="0">
                  <a:moveTo>
                    <a:pt x="1110" y="0"/>
                  </a:moveTo>
                  <a:lnTo>
                    <a:pt x="972" y="183"/>
                  </a:lnTo>
                  <a:lnTo>
                    <a:pt x="835" y="376"/>
                  </a:lnTo>
                  <a:lnTo>
                    <a:pt x="716" y="568"/>
                  </a:lnTo>
                  <a:lnTo>
                    <a:pt x="597" y="761"/>
                  </a:lnTo>
                  <a:lnTo>
                    <a:pt x="496" y="962"/>
                  </a:lnTo>
                  <a:lnTo>
                    <a:pt x="404" y="1173"/>
                  </a:lnTo>
                  <a:lnTo>
                    <a:pt x="322" y="1375"/>
                  </a:lnTo>
                  <a:lnTo>
                    <a:pt x="248" y="1595"/>
                  </a:lnTo>
                  <a:lnTo>
                    <a:pt x="166" y="1925"/>
                  </a:lnTo>
                  <a:lnTo>
                    <a:pt x="93" y="2236"/>
                  </a:lnTo>
                  <a:lnTo>
                    <a:pt x="47" y="2529"/>
                  </a:lnTo>
                  <a:lnTo>
                    <a:pt x="10" y="2813"/>
                  </a:lnTo>
                  <a:lnTo>
                    <a:pt x="1" y="3088"/>
                  </a:lnTo>
                  <a:lnTo>
                    <a:pt x="10" y="3345"/>
                  </a:lnTo>
                  <a:lnTo>
                    <a:pt x="38" y="3592"/>
                  </a:lnTo>
                  <a:lnTo>
                    <a:pt x="93" y="3840"/>
                  </a:lnTo>
                  <a:lnTo>
                    <a:pt x="157" y="4069"/>
                  </a:lnTo>
                  <a:lnTo>
                    <a:pt x="248" y="4307"/>
                  </a:lnTo>
                  <a:lnTo>
                    <a:pt x="358" y="4536"/>
                  </a:lnTo>
                  <a:lnTo>
                    <a:pt x="487" y="4756"/>
                  </a:lnTo>
                  <a:lnTo>
                    <a:pt x="633" y="4985"/>
                  </a:lnTo>
                  <a:lnTo>
                    <a:pt x="798" y="5214"/>
                  </a:lnTo>
                  <a:lnTo>
                    <a:pt x="981" y="5443"/>
                  </a:lnTo>
                  <a:lnTo>
                    <a:pt x="1192" y="5682"/>
                  </a:lnTo>
                  <a:lnTo>
                    <a:pt x="1421" y="5929"/>
                  </a:lnTo>
                  <a:lnTo>
                    <a:pt x="1660" y="6177"/>
                  </a:lnTo>
                  <a:lnTo>
                    <a:pt x="1925" y="6433"/>
                  </a:lnTo>
                  <a:lnTo>
                    <a:pt x="2209" y="6708"/>
                  </a:lnTo>
                  <a:lnTo>
                    <a:pt x="2842" y="7295"/>
                  </a:lnTo>
                  <a:lnTo>
                    <a:pt x="3547" y="7936"/>
                  </a:lnTo>
                  <a:lnTo>
                    <a:pt x="4326" y="8669"/>
                  </a:lnTo>
                  <a:lnTo>
                    <a:pt x="5179" y="9476"/>
                  </a:lnTo>
                  <a:lnTo>
                    <a:pt x="5637" y="9925"/>
                  </a:lnTo>
                  <a:lnTo>
                    <a:pt x="6122" y="10392"/>
                  </a:lnTo>
                  <a:lnTo>
                    <a:pt x="6617" y="10896"/>
                  </a:lnTo>
                  <a:lnTo>
                    <a:pt x="7130" y="11427"/>
                  </a:lnTo>
                  <a:lnTo>
                    <a:pt x="7653" y="11977"/>
                  </a:lnTo>
                  <a:lnTo>
                    <a:pt x="8184" y="12545"/>
                  </a:lnTo>
                  <a:lnTo>
                    <a:pt x="8707" y="13123"/>
                  </a:lnTo>
                  <a:lnTo>
                    <a:pt x="9229" y="13709"/>
                  </a:lnTo>
                  <a:lnTo>
                    <a:pt x="10283" y="14901"/>
                  </a:lnTo>
                  <a:lnTo>
                    <a:pt x="11318" y="16101"/>
                  </a:lnTo>
                  <a:lnTo>
                    <a:pt x="12345" y="17283"/>
                  </a:lnTo>
                  <a:lnTo>
                    <a:pt x="13353" y="18438"/>
                  </a:lnTo>
                  <a:lnTo>
                    <a:pt x="13848" y="18997"/>
                  </a:lnTo>
                  <a:lnTo>
                    <a:pt x="14333" y="19537"/>
                  </a:lnTo>
                  <a:lnTo>
                    <a:pt x="14819" y="20060"/>
                  </a:lnTo>
                  <a:lnTo>
                    <a:pt x="15295" y="20564"/>
                  </a:lnTo>
                  <a:lnTo>
                    <a:pt x="15772" y="21050"/>
                  </a:lnTo>
                  <a:lnTo>
                    <a:pt x="16230" y="21508"/>
                  </a:lnTo>
                  <a:lnTo>
                    <a:pt x="16688" y="21938"/>
                  </a:lnTo>
                  <a:lnTo>
                    <a:pt x="17128" y="22342"/>
                  </a:lnTo>
                  <a:lnTo>
                    <a:pt x="17568" y="22717"/>
                  </a:lnTo>
                  <a:lnTo>
                    <a:pt x="17990" y="23056"/>
                  </a:lnTo>
                  <a:lnTo>
                    <a:pt x="18200" y="23212"/>
                  </a:lnTo>
                  <a:lnTo>
                    <a:pt x="18402" y="23350"/>
                  </a:lnTo>
                  <a:lnTo>
                    <a:pt x="18613" y="23487"/>
                  </a:lnTo>
                  <a:lnTo>
                    <a:pt x="18805" y="23615"/>
                  </a:lnTo>
                  <a:lnTo>
                    <a:pt x="19007" y="23735"/>
                  </a:lnTo>
                  <a:lnTo>
                    <a:pt x="19199" y="23835"/>
                  </a:lnTo>
                  <a:lnTo>
                    <a:pt x="19392" y="23927"/>
                  </a:lnTo>
                  <a:lnTo>
                    <a:pt x="19584" y="24009"/>
                  </a:lnTo>
                  <a:lnTo>
                    <a:pt x="19767" y="24083"/>
                  </a:lnTo>
                  <a:lnTo>
                    <a:pt x="19951" y="24147"/>
                  </a:lnTo>
                  <a:lnTo>
                    <a:pt x="20125" y="24193"/>
                  </a:lnTo>
                  <a:lnTo>
                    <a:pt x="20308" y="24229"/>
                  </a:lnTo>
                  <a:lnTo>
                    <a:pt x="20473" y="24248"/>
                  </a:lnTo>
                  <a:lnTo>
                    <a:pt x="20647" y="24257"/>
                  </a:lnTo>
                  <a:lnTo>
                    <a:pt x="20812" y="24257"/>
                  </a:lnTo>
                  <a:lnTo>
                    <a:pt x="20968" y="24239"/>
                  </a:lnTo>
                  <a:lnTo>
                    <a:pt x="21133" y="24211"/>
                  </a:lnTo>
                  <a:lnTo>
                    <a:pt x="21289" y="24165"/>
                  </a:lnTo>
                  <a:lnTo>
                    <a:pt x="21435" y="24101"/>
                  </a:lnTo>
                  <a:lnTo>
                    <a:pt x="21582" y="24028"/>
                  </a:lnTo>
                  <a:lnTo>
                    <a:pt x="21719" y="23945"/>
                  </a:lnTo>
                  <a:lnTo>
                    <a:pt x="21838" y="23863"/>
                  </a:lnTo>
                  <a:lnTo>
                    <a:pt x="21958" y="23780"/>
                  </a:lnTo>
                  <a:lnTo>
                    <a:pt x="22077" y="23689"/>
                  </a:lnTo>
                  <a:lnTo>
                    <a:pt x="22177" y="23588"/>
                  </a:lnTo>
                  <a:lnTo>
                    <a:pt x="22269" y="23496"/>
                  </a:lnTo>
                  <a:lnTo>
                    <a:pt x="22361" y="23395"/>
                  </a:lnTo>
                  <a:lnTo>
                    <a:pt x="22443" y="23295"/>
                  </a:lnTo>
                  <a:lnTo>
                    <a:pt x="22159" y="23075"/>
                  </a:lnTo>
                  <a:lnTo>
                    <a:pt x="21848" y="22846"/>
                  </a:lnTo>
                  <a:lnTo>
                    <a:pt x="21527" y="22580"/>
                  </a:lnTo>
                  <a:lnTo>
                    <a:pt x="21179" y="22296"/>
                  </a:lnTo>
                  <a:lnTo>
                    <a:pt x="20812" y="21984"/>
                  </a:lnTo>
                  <a:lnTo>
                    <a:pt x="20418" y="21654"/>
                  </a:lnTo>
                  <a:lnTo>
                    <a:pt x="20006" y="21288"/>
                  </a:lnTo>
                  <a:lnTo>
                    <a:pt x="19575" y="20894"/>
                  </a:lnTo>
                  <a:lnTo>
                    <a:pt x="19117" y="20472"/>
                  </a:lnTo>
                  <a:lnTo>
                    <a:pt x="18631" y="20023"/>
                  </a:lnTo>
                  <a:lnTo>
                    <a:pt x="18127" y="19537"/>
                  </a:lnTo>
                  <a:lnTo>
                    <a:pt x="17596" y="19015"/>
                  </a:lnTo>
                  <a:lnTo>
                    <a:pt x="17046" y="18465"/>
                  </a:lnTo>
                  <a:lnTo>
                    <a:pt x="16459" y="17879"/>
                  </a:lnTo>
                  <a:lnTo>
                    <a:pt x="15854" y="17247"/>
                  </a:lnTo>
                  <a:lnTo>
                    <a:pt x="15222" y="16587"/>
                  </a:lnTo>
                  <a:lnTo>
                    <a:pt x="14562" y="15890"/>
                  </a:lnTo>
                  <a:lnTo>
                    <a:pt x="13875" y="15148"/>
                  </a:lnTo>
                  <a:lnTo>
                    <a:pt x="13160" y="14369"/>
                  </a:lnTo>
                  <a:lnTo>
                    <a:pt x="12418" y="13544"/>
                  </a:lnTo>
                  <a:lnTo>
                    <a:pt x="11639" y="12674"/>
                  </a:lnTo>
                  <a:lnTo>
                    <a:pt x="10842" y="11767"/>
                  </a:lnTo>
                  <a:lnTo>
                    <a:pt x="10008" y="10813"/>
                  </a:lnTo>
                  <a:lnTo>
                    <a:pt x="9146" y="9805"/>
                  </a:lnTo>
                  <a:lnTo>
                    <a:pt x="8258" y="8761"/>
                  </a:lnTo>
                  <a:lnTo>
                    <a:pt x="7332" y="7661"/>
                  </a:lnTo>
                  <a:lnTo>
                    <a:pt x="6379" y="6516"/>
                  </a:lnTo>
                  <a:lnTo>
                    <a:pt x="5389" y="5315"/>
                  </a:lnTo>
                  <a:lnTo>
                    <a:pt x="4372" y="4069"/>
                  </a:lnTo>
                  <a:lnTo>
                    <a:pt x="3318" y="2768"/>
                  </a:lnTo>
                  <a:lnTo>
                    <a:pt x="2228" y="1411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3665525" y="4889450"/>
              <a:ext cx="160175" cy="356050"/>
            </a:xfrm>
            <a:custGeom>
              <a:avLst/>
              <a:gdLst/>
              <a:ahLst/>
              <a:cxnLst/>
              <a:rect l="l" t="t" r="r" b="b"/>
              <a:pathLst>
                <a:path w="6407" h="14242" extrusionOk="0">
                  <a:moveTo>
                    <a:pt x="4409" y="1"/>
                  </a:moveTo>
                  <a:lnTo>
                    <a:pt x="3886" y="10"/>
                  </a:lnTo>
                  <a:lnTo>
                    <a:pt x="3510" y="28"/>
                  </a:lnTo>
                  <a:lnTo>
                    <a:pt x="3373" y="28"/>
                  </a:lnTo>
                  <a:lnTo>
                    <a:pt x="3135" y="239"/>
                  </a:lnTo>
                  <a:lnTo>
                    <a:pt x="2887" y="441"/>
                  </a:lnTo>
                  <a:lnTo>
                    <a:pt x="2640" y="642"/>
                  </a:lnTo>
                  <a:lnTo>
                    <a:pt x="2392" y="826"/>
                  </a:lnTo>
                  <a:lnTo>
                    <a:pt x="1925" y="1174"/>
                  </a:lnTo>
                  <a:lnTo>
                    <a:pt x="1485" y="1485"/>
                  </a:lnTo>
                  <a:lnTo>
                    <a:pt x="1110" y="1733"/>
                  </a:lnTo>
                  <a:lnTo>
                    <a:pt x="816" y="1925"/>
                  </a:lnTo>
                  <a:lnTo>
                    <a:pt x="551" y="2081"/>
                  </a:lnTo>
                  <a:lnTo>
                    <a:pt x="486" y="2219"/>
                  </a:lnTo>
                  <a:lnTo>
                    <a:pt x="413" y="2374"/>
                  </a:lnTo>
                  <a:lnTo>
                    <a:pt x="331" y="2585"/>
                  </a:lnTo>
                  <a:lnTo>
                    <a:pt x="248" y="2842"/>
                  </a:lnTo>
                  <a:lnTo>
                    <a:pt x="156" y="3135"/>
                  </a:lnTo>
                  <a:lnTo>
                    <a:pt x="120" y="3300"/>
                  </a:lnTo>
                  <a:lnTo>
                    <a:pt x="83" y="3474"/>
                  </a:lnTo>
                  <a:lnTo>
                    <a:pt x="56" y="3648"/>
                  </a:lnTo>
                  <a:lnTo>
                    <a:pt x="28" y="3831"/>
                  </a:lnTo>
                  <a:lnTo>
                    <a:pt x="10" y="4024"/>
                  </a:lnTo>
                  <a:lnTo>
                    <a:pt x="1" y="4216"/>
                  </a:lnTo>
                  <a:lnTo>
                    <a:pt x="1" y="4418"/>
                  </a:lnTo>
                  <a:lnTo>
                    <a:pt x="10" y="4619"/>
                  </a:lnTo>
                  <a:lnTo>
                    <a:pt x="37" y="4821"/>
                  </a:lnTo>
                  <a:lnTo>
                    <a:pt x="65" y="5032"/>
                  </a:lnTo>
                  <a:lnTo>
                    <a:pt x="120" y="5233"/>
                  </a:lnTo>
                  <a:lnTo>
                    <a:pt x="175" y="5444"/>
                  </a:lnTo>
                  <a:lnTo>
                    <a:pt x="257" y="5655"/>
                  </a:lnTo>
                  <a:lnTo>
                    <a:pt x="349" y="5866"/>
                  </a:lnTo>
                  <a:lnTo>
                    <a:pt x="459" y="6067"/>
                  </a:lnTo>
                  <a:lnTo>
                    <a:pt x="587" y="6278"/>
                  </a:lnTo>
                  <a:lnTo>
                    <a:pt x="743" y="6471"/>
                  </a:lnTo>
                  <a:lnTo>
                    <a:pt x="908" y="6672"/>
                  </a:lnTo>
                  <a:lnTo>
                    <a:pt x="1100" y="6865"/>
                  </a:lnTo>
                  <a:lnTo>
                    <a:pt x="1320" y="7048"/>
                  </a:lnTo>
                  <a:lnTo>
                    <a:pt x="1430" y="7149"/>
                  </a:lnTo>
                  <a:lnTo>
                    <a:pt x="1531" y="7240"/>
                  </a:lnTo>
                  <a:lnTo>
                    <a:pt x="1623" y="7332"/>
                  </a:lnTo>
                  <a:lnTo>
                    <a:pt x="1705" y="7424"/>
                  </a:lnTo>
                  <a:lnTo>
                    <a:pt x="1788" y="7524"/>
                  </a:lnTo>
                  <a:lnTo>
                    <a:pt x="1852" y="7616"/>
                  </a:lnTo>
                  <a:lnTo>
                    <a:pt x="1916" y="7717"/>
                  </a:lnTo>
                  <a:lnTo>
                    <a:pt x="1971" y="7808"/>
                  </a:lnTo>
                  <a:lnTo>
                    <a:pt x="2026" y="7909"/>
                  </a:lnTo>
                  <a:lnTo>
                    <a:pt x="2063" y="8010"/>
                  </a:lnTo>
                  <a:lnTo>
                    <a:pt x="2108" y="8111"/>
                  </a:lnTo>
                  <a:lnTo>
                    <a:pt x="2136" y="8203"/>
                  </a:lnTo>
                  <a:lnTo>
                    <a:pt x="2182" y="8404"/>
                  </a:lnTo>
                  <a:lnTo>
                    <a:pt x="2218" y="8615"/>
                  </a:lnTo>
                  <a:lnTo>
                    <a:pt x="2228" y="8817"/>
                  </a:lnTo>
                  <a:lnTo>
                    <a:pt x="2228" y="9027"/>
                  </a:lnTo>
                  <a:lnTo>
                    <a:pt x="2209" y="9238"/>
                  </a:lnTo>
                  <a:lnTo>
                    <a:pt x="2191" y="9458"/>
                  </a:lnTo>
                  <a:lnTo>
                    <a:pt x="2127" y="9889"/>
                  </a:lnTo>
                  <a:lnTo>
                    <a:pt x="2044" y="10338"/>
                  </a:lnTo>
                  <a:lnTo>
                    <a:pt x="1980" y="10787"/>
                  </a:lnTo>
                  <a:lnTo>
                    <a:pt x="1953" y="11025"/>
                  </a:lnTo>
                  <a:lnTo>
                    <a:pt x="1934" y="11254"/>
                  </a:lnTo>
                  <a:lnTo>
                    <a:pt x="1925" y="11492"/>
                  </a:lnTo>
                  <a:lnTo>
                    <a:pt x="1934" y="11731"/>
                  </a:lnTo>
                  <a:lnTo>
                    <a:pt x="1962" y="11969"/>
                  </a:lnTo>
                  <a:lnTo>
                    <a:pt x="1998" y="12216"/>
                  </a:lnTo>
                  <a:lnTo>
                    <a:pt x="2063" y="12455"/>
                  </a:lnTo>
                  <a:lnTo>
                    <a:pt x="2099" y="12583"/>
                  </a:lnTo>
                  <a:lnTo>
                    <a:pt x="2145" y="12702"/>
                  </a:lnTo>
                  <a:lnTo>
                    <a:pt x="2191" y="12830"/>
                  </a:lnTo>
                  <a:lnTo>
                    <a:pt x="2255" y="12959"/>
                  </a:lnTo>
                  <a:lnTo>
                    <a:pt x="2319" y="13087"/>
                  </a:lnTo>
                  <a:lnTo>
                    <a:pt x="2383" y="13206"/>
                  </a:lnTo>
                  <a:lnTo>
                    <a:pt x="2466" y="13334"/>
                  </a:lnTo>
                  <a:lnTo>
                    <a:pt x="2548" y="13463"/>
                  </a:lnTo>
                  <a:lnTo>
                    <a:pt x="2649" y="13591"/>
                  </a:lnTo>
                  <a:lnTo>
                    <a:pt x="2750" y="13719"/>
                  </a:lnTo>
                  <a:lnTo>
                    <a:pt x="2860" y="13847"/>
                  </a:lnTo>
                  <a:lnTo>
                    <a:pt x="2979" y="13976"/>
                  </a:lnTo>
                  <a:lnTo>
                    <a:pt x="3107" y="14113"/>
                  </a:lnTo>
                  <a:lnTo>
                    <a:pt x="3245" y="14242"/>
                  </a:lnTo>
                  <a:lnTo>
                    <a:pt x="3300" y="14187"/>
                  </a:lnTo>
                  <a:lnTo>
                    <a:pt x="3346" y="14122"/>
                  </a:lnTo>
                  <a:lnTo>
                    <a:pt x="3391" y="14040"/>
                  </a:lnTo>
                  <a:lnTo>
                    <a:pt x="3428" y="13957"/>
                  </a:lnTo>
                  <a:lnTo>
                    <a:pt x="3465" y="13866"/>
                  </a:lnTo>
                  <a:lnTo>
                    <a:pt x="3492" y="13765"/>
                  </a:lnTo>
                  <a:lnTo>
                    <a:pt x="3520" y="13664"/>
                  </a:lnTo>
                  <a:lnTo>
                    <a:pt x="3538" y="13545"/>
                  </a:lnTo>
                  <a:lnTo>
                    <a:pt x="3565" y="13298"/>
                  </a:lnTo>
                  <a:lnTo>
                    <a:pt x="3565" y="13014"/>
                  </a:lnTo>
                  <a:lnTo>
                    <a:pt x="3565" y="12711"/>
                  </a:lnTo>
                  <a:lnTo>
                    <a:pt x="3547" y="12390"/>
                  </a:lnTo>
                  <a:lnTo>
                    <a:pt x="3510" y="12042"/>
                  </a:lnTo>
                  <a:lnTo>
                    <a:pt x="3465" y="11685"/>
                  </a:lnTo>
                  <a:lnTo>
                    <a:pt x="3419" y="11300"/>
                  </a:lnTo>
                  <a:lnTo>
                    <a:pt x="3355" y="10915"/>
                  </a:lnTo>
                  <a:lnTo>
                    <a:pt x="3226" y="10099"/>
                  </a:lnTo>
                  <a:lnTo>
                    <a:pt x="3080" y="9266"/>
                  </a:lnTo>
                  <a:lnTo>
                    <a:pt x="2933" y="8432"/>
                  </a:lnTo>
                  <a:lnTo>
                    <a:pt x="2796" y="7598"/>
                  </a:lnTo>
                  <a:lnTo>
                    <a:pt x="2732" y="7194"/>
                  </a:lnTo>
                  <a:lnTo>
                    <a:pt x="2677" y="6800"/>
                  </a:lnTo>
                  <a:lnTo>
                    <a:pt x="2631" y="6425"/>
                  </a:lnTo>
                  <a:lnTo>
                    <a:pt x="2594" y="6058"/>
                  </a:lnTo>
                  <a:lnTo>
                    <a:pt x="2576" y="5710"/>
                  </a:lnTo>
                  <a:lnTo>
                    <a:pt x="2567" y="5380"/>
                  </a:lnTo>
                  <a:lnTo>
                    <a:pt x="2567" y="5068"/>
                  </a:lnTo>
                  <a:lnTo>
                    <a:pt x="2594" y="4784"/>
                  </a:lnTo>
                  <a:lnTo>
                    <a:pt x="2603" y="4647"/>
                  </a:lnTo>
                  <a:lnTo>
                    <a:pt x="2631" y="4528"/>
                  </a:lnTo>
                  <a:lnTo>
                    <a:pt x="2649" y="4409"/>
                  </a:lnTo>
                  <a:lnTo>
                    <a:pt x="2686" y="4290"/>
                  </a:lnTo>
                  <a:lnTo>
                    <a:pt x="2722" y="4189"/>
                  </a:lnTo>
                  <a:lnTo>
                    <a:pt x="2759" y="4097"/>
                  </a:lnTo>
                  <a:lnTo>
                    <a:pt x="2805" y="4005"/>
                  </a:lnTo>
                  <a:lnTo>
                    <a:pt x="2860" y="3932"/>
                  </a:lnTo>
                  <a:lnTo>
                    <a:pt x="2970" y="3776"/>
                  </a:lnTo>
                  <a:lnTo>
                    <a:pt x="3089" y="3639"/>
                  </a:lnTo>
                  <a:lnTo>
                    <a:pt x="3336" y="3355"/>
                  </a:lnTo>
                  <a:lnTo>
                    <a:pt x="3593" y="3089"/>
                  </a:lnTo>
                  <a:lnTo>
                    <a:pt x="3868" y="2842"/>
                  </a:lnTo>
                  <a:lnTo>
                    <a:pt x="4143" y="2594"/>
                  </a:lnTo>
                  <a:lnTo>
                    <a:pt x="4418" y="2365"/>
                  </a:lnTo>
                  <a:lnTo>
                    <a:pt x="4949" y="1934"/>
                  </a:lnTo>
                  <a:lnTo>
                    <a:pt x="5453" y="1550"/>
                  </a:lnTo>
                  <a:lnTo>
                    <a:pt x="5673" y="1366"/>
                  </a:lnTo>
                  <a:lnTo>
                    <a:pt x="5875" y="1192"/>
                  </a:lnTo>
                  <a:lnTo>
                    <a:pt x="6049" y="1027"/>
                  </a:lnTo>
                  <a:lnTo>
                    <a:pt x="6195" y="871"/>
                  </a:lnTo>
                  <a:lnTo>
                    <a:pt x="6260" y="798"/>
                  </a:lnTo>
                  <a:lnTo>
                    <a:pt x="6315" y="716"/>
                  </a:lnTo>
                  <a:lnTo>
                    <a:pt x="6351" y="642"/>
                  </a:lnTo>
                  <a:lnTo>
                    <a:pt x="6388" y="569"/>
                  </a:lnTo>
                  <a:lnTo>
                    <a:pt x="6406" y="505"/>
                  </a:lnTo>
                  <a:lnTo>
                    <a:pt x="6406" y="441"/>
                  </a:lnTo>
                  <a:lnTo>
                    <a:pt x="6379" y="386"/>
                  </a:lnTo>
                  <a:lnTo>
                    <a:pt x="6342" y="331"/>
                  </a:lnTo>
                  <a:lnTo>
                    <a:pt x="6287" y="285"/>
                  </a:lnTo>
                  <a:lnTo>
                    <a:pt x="6223" y="239"/>
                  </a:lnTo>
                  <a:lnTo>
                    <a:pt x="6140" y="202"/>
                  </a:lnTo>
                  <a:lnTo>
                    <a:pt x="6040" y="166"/>
                  </a:lnTo>
                  <a:lnTo>
                    <a:pt x="5939" y="138"/>
                  </a:lnTo>
                  <a:lnTo>
                    <a:pt x="5820" y="111"/>
                  </a:lnTo>
                  <a:lnTo>
                    <a:pt x="5563" y="65"/>
                  </a:lnTo>
                  <a:lnTo>
                    <a:pt x="5288" y="38"/>
                  </a:lnTo>
                  <a:lnTo>
                    <a:pt x="4995" y="19"/>
                  </a:lnTo>
                  <a:lnTo>
                    <a:pt x="4693" y="10"/>
                  </a:lnTo>
                  <a:lnTo>
                    <a:pt x="44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3276300" y="4898625"/>
              <a:ext cx="550300" cy="578025"/>
            </a:xfrm>
            <a:custGeom>
              <a:avLst/>
              <a:gdLst/>
              <a:ahLst/>
              <a:cxnLst/>
              <a:rect l="l" t="t" r="r" b="b"/>
              <a:pathLst>
                <a:path w="22012" h="23121" extrusionOk="0">
                  <a:moveTo>
                    <a:pt x="312" y="0"/>
                  </a:moveTo>
                  <a:lnTo>
                    <a:pt x="248" y="19"/>
                  </a:lnTo>
                  <a:lnTo>
                    <a:pt x="184" y="37"/>
                  </a:lnTo>
                  <a:lnTo>
                    <a:pt x="129" y="74"/>
                  </a:lnTo>
                  <a:lnTo>
                    <a:pt x="74" y="129"/>
                  </a:lnTo>
                  <a:lnTo>
                    <a:pt x="37" y="184"/>
                  </a:lnTo>
                  <a:lnTo>
                    <a:pt x="19" y="248"/>
                  </a:lnTo>
                  <a:lnTo>
                    <a:pt x="0" y="312"/>
                  </a:lnTo>
                  <a:lnTo>
                    <a:pt x="0" y="376"/>
                  </a:lnTo>
                  <a:lnTo>
                    <a:pt x="9" y="440"/>
                  </a:lnTo>
                  <a:lnTo>
                    <a:pt x="37" y="504"/>
                  </a:lnTo>
                  <a:lnTo>
                    <a:pt x="74" y="559"/>
                  </a:lnTo>
                  <a:lnTo>
                    <a:pt x="578" y="1183"/>
                  </a:lnTo>
                  <a:lnTo>
                    <a:pt x="1705" y="2557"/>
                  </a:lnTo>
                  <a:lnTo>
                    <a:pt x="2814" y="3886"/>
                  </a:lnTo>
                  <a:lnTo>
                    <a:pt x="3895" y="5160"/>
                  </a:lnTo>
                  <a:lnTo>
                    <a:pt x="4949" y="6397"/>
                  </a:lnTo>
                  <a:lnTo>
                    <a:pt x="5984" y="7588"/>
                  </a:lnTo>
                  <a:lnTo>
                    <a:pt x="7001" y="8724"/>
                  </a:lnTo>
                  <a:lnTo>
                    <a:pt x="7982" y="9824"/>
                  </a:lnTo>
                  <a:lnTo>
                    <a:pt x="8944" y="10878"/>
                  </a:lnTo>
                  <a:lnTo>
                    <a:pt x="9870" y="11886"/>
                  </a:lnTo>
                  <a:lnTo>
                    <a:pt x="10777" y="12848"/>
                  </a:lnTo>
                  <a:lnTo>
                    <a:pt x="11648" y="13765"/>
                  </a:lnTo>
                  <a:lnTo>
                    <a:pt x="12491" y="14635"/>
                  </a:lnTo>
                  <a:lnTo>
                    <a:pt x="13297" y="15460"/>
                  </a:lnTo>
                  <a:lnTo>
                    <a:pt x="14076" y="16248"/>
                  </a:lnTo>
                  <a:lnTo>
                    <a:pt x="14818" y="16981"/>
                  </a:lnTo>
                  <a:lnTo>
                    <a:pt x="15533" y="17678"/>
                  </a:lnTo>
                  <a:lnTo>
                    <a:pt x="16202" y="18337"/>
                  </a:lnTo>
                  <a:lnTo>
                    <a:pt x="16843" y="18942"/>
                  </a:lnTo>
                  <a:lnTo>
                    <a:pt x="17448" y="19510"/>
                  </a:lnTo>
                  <a:lnTo>
                    <a:pt x="18007" y="20033"/>
                  </a:lnTo>
                  <a:lnTo>
                    <a:pt x="19015" y="20949"/>
                  </a:lnTo>
                  <a:lnTo>
                    <a:pt x="19868" y="21700"/>
                  </a:lnTo>
                  <a:lnTo>
                    <a:pt x="20537" y="22287"/>
                  </a:lnTo>
                  <a:lnTo>
                    <a:pt x="21031" y="22708"/>
                  </a:lnTo>
                  <a:lnTo>
                    <a:pt x="21462" y="23057"/>
                  </a:lnTo>
                  <a:lnTo>
                    <a:pt x="21517" y="23093"/>
                  </a:lnTo>
                  <a:lnTo>
                    <a:pt x="21581" y="23112"/>
                  </a:lnTo>
                  <a:lnTo>
                    <a:pt x="21645" y="23121"/>
                  </a:lnTo>
                  <a:lnTo>
                    <a:pt x="21709" y="23121"/>
                  </a:lnTo>
                  <a:lnTo>
                    <a:pt x="21774" y="23112"/>
                  </a:lnTo>
                  <a:lnTo>
                    <a:pt x="21838" y="23084"/>
                  </a:lnTo>
                  <a:lnTo>
                    <a:pt x="21893" y="23048"/>
                  </a:lnTo>
                  <a:lnTo>
                    <a:pt x="21939" y="22993"/>
                  </a:lnTo>
                  <a:lnTo>
                    <a:pt x="21975" y="22938"/>
                  </a:lnTo>
                  <a:lnTo>
                    <a:pt x="22003" y="22873"/>
                  </a:lnTo>
                  <a:lnTo>
                    <a:pt x="22012" y="22809"/>
                  </a:lnTo>
                  <a:lnTo>
                    <a:pt x="22012" y="22745"/>
                  </a:lnTo>
                  <a:lnTo>
                    <a:pt x="22003" y="22681"/>
                  </a:lnTo>
                  <a:lnTo>
                    <a:pt x="21975" y="22617"/>
                  </a:lnTo>
                  <a:lnTo>
                    <a:pt x="21939" y="22562"/>
                  </a:lnTo>
                  <a:lnTo>
                    <a:pt x="21884" y="22516"/>
                  </a:lnTo>
                  <a:lnTo>
                    <a:pt x="21462" y="22168"/>
                  </a:lnTo>
                  <a:lnTo>
                    <a:pt x="20967" y="21746"/>
                  </a:lnTo>
                  <a:lnTo>
                    <a:pt x="20298" y="21169"/>
                  </a:lnTo>
                  <a:lnTo>
                    <a:pt x="19455" y="20427"/>
                  </a:lnTo>
                  <a:lnTo>
                    <a:pt x="18456" y="19510"/>
                  </a:lnTo>
                  <a:lnTo>
                    <a:pt x="17302" y="18429"/>
                  </a:lnTo>
                  <a:lnTo>
                    <a:pt x="16660" y="17815"/>
                  </a:lnTo>
                  <a:lnTo>
                    <a:pt x="15991" y="17173"/>
                  </a:lnTo>
                  <a:lnTo>
                    <a:pt x="15286" y="16477"/>
                  </a:lnTo>
                  <a:lnTo>
                    <a:pt x="14543" y="15744"/>
                  </a:lnTo>
                  <a:lnTo>
                    <a:pt x="13774" y="14965"/>
                  </a:lnTo>
                  <a:lnTo>
                    <a:pt x="12967" y="14140"/>
                  </a:lnTo>
                  <a:lnTo>
                    <a:pt x="12124" y="13270"/>
                  </a:lnTo>
                  <a:lnTo>
                    <a:pt x="11263" y="12353"/>
                  </a:lnTo>
                  <a:lnTo>
                    <a:pt x="10365" y="11400"/>
                  </a:lnTo>
                  <a:lnTo>
                    <a:pt x="9439" y="10401"/>
                  </a:lnTo>
                  <a:lnTo>
                    <a:pt x="8486" y="9357"/>
                  </a:lnTo>
                  <a:lnTo>
                    <a:pt x="7506" y="8257"/>
                  </a:lnTo>
                  <a:lnTo>
                    <a:pt x="6497" y="7121"/>
                  </a:lnTo>
                  <a:lnTo>
                    <a:pt x="5462" y="5939"/>
                  </a:lnTo>
                  <a:lnTo>
                    <a:pt x="4408" y="4711"/>
                  </a:lnTo>
                  <a:lnTo>
                    <a:pt x="3336" y="3437"/>
                  </a:lnTo>
                  <a:lnTo>
                    <a:pt x="2236" y="2117"/>
                  </a:lnTo>
                  <a:lnTo>
                    <a:pt x="1109" y="752"/>
                  </a:lnTo>
                  <a:lnTo>
                    <a:pt x="614" y="129"/>
                  </a:lnTo>
                  <a:lnTo>
                    <a:pt x="559" y="83"/>
                  </a:lnTo>
                  <a:lnTo>
                    <a:pt x="504" y="37"/>
                  </a:lnTo>
                  <a:lnTo>
                    <a:pt x="440" y="19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3418800" y="4827150"/>
              <a:ext cx="131525" cy="131300"/>
            </a:xfrm>
            <a:custGeom>
              <a:avLst/>
              <a:gdLst/>
              <a:ahLst/>
              <a:cxnLst/>
              <a:rect l="l" t="t" r="r" b="b"/>
              <a:pathLst>
                <a:path w="5261" h="5252" extrusionOk="0">
                  <a:moveTo>
                    <a:pt x="2474" y="0"/>
                  </a:moveTo>
                  <a:lnTo>
                    <a:pt x="2346" y="9"/>
                  </a:lnTo>
                  <a:lnTo>
                    <a:pt x="2218" y="28"/>
                  </a:lnTo>
                  <a:lnTo>
                    <a:pt x="2090" y="46"/>
                  </a:lnTo>
                  <a:lnTo>
                    <a:pt x="1970" y="83"/>
                  </a:lnTo>
                  <a:lnTo>
                    <a:pt x="1842" y="119"/>
                  </a:lnTo>
                  <a:lnTo>
                    <a:pt x="1723" y="156"/>
                  </a:lnTo>
                  <a:lnTo>
                    <a:pt x="1595" y="202"/>
                  </a:lnTo>
                  <a:lnTo>
                    <a:pt x="1476" y="257"/>
                  </a:lnTo>
                  <a:lnTo>
                    <a:pt x="1366" y="321"/>
                  </a:lnTo>
                  <a:lnTo>
                    <a:pt x="1247" y="385"/>
                  </a:lnTo>
                  <a:lnTo>
                    <a:pt x="1137" y="458"/>
                  </a:lnTo>
                  <a:lnTo>
                    <a:pt x="1027" y="541"/>
                  </a:lnTo>
                  <a:lnTo>
                    <a:pt x="917" y="623"/>
                  </a:lnTo>
                  <a:lnTo>
                    <a:pt x="825" y="715"/>
                  </a:lnTo>
                  <a:lnTo>
                    <a:pt x="724" y="807"/>
                  </a:lnTo>
                  <a:lnTo>
                    <a:pt x="642" y="908"/>
                  </a:lnTo>
                  <a:lnTo>
                    <a:pt x="559" y="1008"/>
                  </a:lnTo>
                  <a:lnTo>
                    <a:pt x="477" y="1109"/>
                  </a:lnTo>
                  <a:lnTo>
                    <a:pt x="413" y="1210"/>
                  </a:lnTo>
                  <a:lnTo>
                    <a:pt x="339" y="1320"/>
                  </a:lnTo>
                  <a:lnTo>
                    <a:pt x="284" y="1439"/>
                  </a:lnTo>
                  <a:lnTo>
                    <a:pt x="229" y="1549"/>
                  </a:lnTo>
                  <a:lnTo>
                    <a:pt x="174" y="1668"/>
                  </a:lnTo>
                  <a:lnTo>
                    <a:pt x="138" y="1787"/>
                  </a:lnTo>
                  <a:lnTo>
                    <a:pt x="101" y="1906"/>
                  </a:lnTo>
                  <a:lnTo>
                    <a:pt x="64" y="2026"/>
                  </a:lnTo>
                  <a:lnTo>
                    <a:pt x="37" y="2154"/>
                  </a:lnTo>
                  <a:lnTo>
                    <a:pt x="19" y="2273"/>
                  </a:lnTo>
                  <a:lnTo>
                    <a:pt x="9" y="2401"/>
                  </a:lnTo>
                  <a:lnTo>
                    <a:pt x="0" y="2530"/>
                  </a:lnTo>
                  <a:lnTo>
                    <a:pt x="0" y="2658"/>
                  </a:lnTo>
                  <a:lnTo>
                    <a:pt x="0" y="2786"/>
                  </a:lnTo>
                  <a:lnTo>
                    <a:pt x="9" y="2905"/>
                  </a:lnTo>
                  <a:lnTo>
                    <a:pt x="28" y="3034"/>
                  </a:lnTo>
                  <a:lnTo>
                    <a:pt x="55" y="3162"/>
                  </a:lnTo>
                  <a:lnTo>
                    <a:pt x="83" y="3290"/>
                  </a:lnTo>
                  <a:lnTo>
                    <a:pt x="119" y="3409"/>
                  </a:lnTo>
                  <a:lnTo>
                    <a:pt x="156" y="3528"/>
                  </a:lnTo>
                  <a:lnTo>
                    <a:pt x="211" y="3657"/>
                  </a:lnTo>
                  <a:lnTo>
                    <a:pt x="266" y="3776"/>
                  </a:lnTo>
                  <a:lnTo>
                    <a:pt x="321" y="3895"/>
                  </a:lnTo>
                  <a:lnTo>
                    <a:pt x="394" y="4005"/>
                  </a:lnTo>
                  <a:lnTo>
                    <a:pt x="468" y="4124"/>
                  </a:lnTo>
                  <a:lnTo>
                    <a:pt x="541" y="4234"/>
                  </a:lnTo>
                  <a:lnTo>
                    <a:pt x="633" y="4335"/>
                  </a:lnTo>
                  <a:lnTo>
                    <a:pt x="715" y="4436"/>
                  </a:lnTo>
                  <a:lnTo>
                    <a:pt x="807" y="4527"/>
                  </a:lnTo>
                  <a:lnTo>
                    <a:pt x="907" y="4610"/>
                  </a:lnTo>
                  <a:lnTo>
                    <a:pt x="1008" y="4692"/>
                  </a:lnTo>
                  <a:lnTo>
                    <a:pt x="1109" y="4775"/>
                  </a:lnTo>
                  <a:lnTo>
                    <a:pt x="1219" y="4848"/>
                  </a:lnTo>
                  <a:lnTo>
                    <a:pt x="1329" y="4912"/>
                  </a:lnTo>
                  <a:lnTo>
                    <a:pt x="1439" y="4967"/>
                  </a:lnTo>
                  <a:lnTo>
                    <a:pt x="1549" y="5022"/>
                  </a:lnTo>
                  <a:lnTo>
                    <a:pt x="1668" y="5077"/>
                  </a:lnTo>
                  <a:lnTo>
                    <a:pt x="1787" y="5114"/>
                  </a:lnTo>
                  <a:lnTo>
                    <a:pt x="1906" y="5160"/>
                  </a:lnTo>
                  <a:lnTo>
                    <a:pt x="2035" y="5187"/>
                  </a:lnTo>
                  <a:lnTo>
                    <a:pt x="2154" y="5215"/>
                  </a:lnTo>
                  <a:lnTo>
                    <a:pt x="2282" y="5233"/>
                  </a:lnTo>
                  <a:lnTo>
                    <a:pt x="2401" y="5242"/>
                  </a:lnTo>
                  <a:lnTo>
                    <a:pt x="2529" y="5251"/>
                  </a:lnTo>
                  <a:lnTo>
                    <a:pt x="2786" y="5251"/>
                  </a:lnTo>
                  <a:lnTo>
                    <a:pt x="2914" y="5242"/>
                  </a:lnTo>
                  <a:lnTo>
                    <a:pt x="3033" y="5224"/>
                  </a:lnTo>
                  <a:lnTo>
                    <a:pt x="3162" y="5205"/>
                  </a:lnTo>
                  <a:lnTo>
                    <a:pt x="3290" y="5169"/>
                  </a:lnTo>
                  <a:lnTo>
                    <a:pt x="3409" y="5132"/>
                  </a:lnTo>
                  <a:lnTo>
                    <a:pt x="3537" y="5095"/>
                  </a:lnTo>
                  <a:lnTo>
                    <a:pt x="3657" y="5050"/>
                  </a:lnTo>
                  <a:lnTo>
                    <a:pt x="3776" y="4995"/>
                  </a:lnTo>
                  <a:lnTo>
                    <a:pt x="3895" y="4930"/>
                  </a:lnTo>
                  <a:lnTo>
                    <a:pt x="4005" y="4866"/>
                  </a:lnTo>
                  <a:lnTo>
                    <a:pt x="4124" y="4793"/>
                  </a:lnTo>
                  <a:lnTo>
                    <a:pt x="4234" y="4711"/>
                  </a:lnTo>
                  <a:lnTo>
                    <a:pt x="4335" y="4628"/>
                  </a:lnTo>
                  <a:lnTo>
                    <a:pt x="4436" y="4536"/>
                  </a:lnTo>
                  <a:lnTo>
                    <a:pt x="4527" y="4445"/>
                  </a:lnTo>
                  <a:lnTo>
                    <a:pt x="4619" y="4344"/>
                  </a:lnTo>
                  <a:lnTo>
                    <a:pt x="4701" y="4243"/>
                  </a:lnTo>
                  <a:lnTo>
                    <a:pt x="4775" y="4142"/>
                  </a:lnTo>
                  <a:lnTo>
                    <a:pt x="4848" y="4042"/>
                  </a:lnTo>
                  <a:lnTo>
                    <a:pt x="4912" y="3932"/>
                  </a:lnTo>
                  <a:lnTo>
                    <a:pt x="4976" y="3812"/>
                  </a:lnTo>
                  <a:lnTo>
                    <a:pt x="5031" y="3702"/>
                  </a:lnTo>
                  <a:lnTo>
                    <a:pt x="5077" y="3583"/>
                  </a:lnTo>
                  <a:lnTo>
                    <a:pt x="5123" y="3464"/>
                  </a:lnTo>
                  <a:lnTo>
                    <a:pt x="5159" y="3345"/>
                  </a:lnTo>
                  <a:lnTo>
                    <a:pt x="5187" y="3226"/>
                  </a:lnTo>
                  <a:lnTo>
                    <a:pt x="5214" y="3098"/>
                  </a:lnTo>
                  <a:lnTo>
                    <a:pt x="5233" y="2969"/>
                  </a:lnTo>
                  <a:lnTo>
                    <a:pt x="5251" y="2850"/>
                  </a:lnTo>
                  <a:lnTo>
                    <a:pt x="5251" y="2722"/>
                  </a:lnTo>
                  <a:lnTo>
                    <a:pt x="5260" y="2594"/>
                  </a:lnTo>
                  <a:lnTo>
                    <a:pt x="5251" y="2465"/>
                  </a:lnTo>
                  <a:lnTo>
                    <a:pt x="5242" y="2346"/>
                  </a:lnTo>
                  <a:lnTo>
                    <a:pt x="5224" y="2218"/>
                  </a:lnTo>
                  <a:lnTo>
                    <a:pt x="5205" y="2090"/>
                  </a:lnTo>
                  <a:lnTo>
                    <a:pt x="5178" y="1961"/>
                  </a:lnTo>
                  <a:lnTo>
                    <a:pt x="5141" y="1842"/>
                  </a:lnTo>
                  <a:lnTo>
                    <a:pt x="5095" y="1714"/>
                  </a:lnTo>
                  <a:lnTo>
                    <a:pt x="5050" y="1595"/>
                  </a:lnTo>
                  <a:lnTo>
                    <a:pt x="4995" y="1476"/>
                  </a:lnTo>
                  <a:lnTo>
                    <a:pt x="4930" y="1357"/>
                  </a:lnTo>
                  <a:lnTo>
                    <a:pt x="4866" y="1247"/>
                  </a:lnTo>
                  <a:lnTo>
                    <a:pt x="4793" y="1127"/>
                  </a:lnTo>
                  <a:lnTo>
                    <a:pt x="4710" y="1017"/>
                  </a:lnTo>
                  <a:lnTo>
                    <a:pt x="4628" y="917"/>
                  </a:lnTo>
                  <a:lnTo>
                    <a:pt x="4536" y="816"/>
                  </a:lnTo>
                  <a:lnTo>
                    <a:pt x="4445" y="724"/>
                  </a:lnTo>
                  <a:lnTo>
                    <a:pt x="4353" y="633"/>
                  </a:lnTo>
                  <a:lnTo>
                    <a:pt x="4252" y="550"/>
                  </a:lnTo>
                  <a:lnTo>
                    <a:pt x="4142" y="477"/>
                  </a:lnTo>
                  <a:lnTo>
                    <a:pt x="4041" y="404"/>
                  </a:lnTo>
                  <a:lnTo>
                    <a:pt x="3932" y="339"/>
                  </a:lnTo>
                  <a:lnTo>
                    <a:pt x="3822" y="284"/>
                  </a:lnTo>
                  <a:lnTo>
                    <a:pt x="3702" y="229"/>
                  </a:lnTo>
                  <a:lnTo>
                    <a:pt x="3583" y="174"/>
                  </a:lnTo>
                  <a:lnTo>
                    <a:pt x="3464" y="138"/>
                  </a:lnTo>
                  <a:lnTo>
                    <a:pt x="3345" y="92"/>
                  </a:lnTo>
                  <a:lnTo>
                    <a:pt x="3226" y="64"/>
                  </a:lnTo>
                  <a:lnTo>
                    <a:pt x="3098" y="37"/>
                  </a:lnTo>
                  <a:lnTo>
                    <a:pt x="2978" y="19"/>
                  </a:lnTo>
                  <a:lnTo>
                    <a:pt x="2850" y="9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390625" y="1696775"/>
              <a:ext cx="298525" cy="505175"/>
            </a:xfrm>
            <a:custGeom>
              <a:avLst/>
              <a:gdLst/>
              <a:ahLst/>
              <a:cxnLst/>
              <a:rect l="l" t="t" r="r" b="b"/>
              <a:pathLst>
                <a:path w="11941" h="20207" extrusionOk="0">
                  <a:moveTo>
                    <a:pt x="7524" y="0"/>
                  </a:moveTo>
                  <a:lnTo>
                    <a:pt x="7487" y="129"/>
                  </a:lnTo>
                  <a:lnTo>
                    <a:pt x="7432" y="248"/>
                  </a:lnTo>
                  <a:lnTo>
                    <a:pt x="7377" y="367"/>
                  </a:lnTo>
                  <a:lnTo>
                    <a:pt x="7313" y="468"/>
                  </a:lnTo>
                  <a:lnTo>
                    <a:pt x="7249" y="568"/>
                  </a:lnTo>
                  <a:lnTo>
                    <a:pt x="7167" y="660"/>
                  </a:lnTo>
                  <a:lnTo>
                    <a:pt x="7084" y="752"/>
                  </a:lnTo>
                  <a:lnTo>
                    <a:pt x="7002" y="834"/>
                  </a:lnTo>
                  <a:lnTo>
                    <a:pt x="6910" y="908"/>
                  </a:lnTo>
                  <a:lnTo>
                    <a:pt x="6809" y="981"/>
                  </a:lnTo>
                  <a:lnTo>
                    <a:pt x="6617" y="1100"/>
                  </a:lnTo>
                  <a:lnTo>
                    <a:pt x="6415" y="1210"/>
                  </a:lnTo>
                  <a:lnTo>
                    <a:pt x="6223" y="1292"/>
                  </a:lnTo>
                  <a:lnTo>
                    <a:pt x="6149" y="1320"/>
                  </a:lnTo>
                  <a:lnTo>
                    <a:pt x="6067" y="1347"/>
                  </a:lnTo>
                  <a:lnTo>
                    <a:pt x="5975" y="1366"/>
                  </a:lnTo>
                  <a:lnTo>
                    <a:pt x="5884" y="1375"/>
                  </a:lnTo>
                  <a:lnTo>
                    <a:pt x="5673" y="1393"/>
                  </a:lnTo>
                  <a:lnTo>
                    <a:pt x="5453" y="1393"/>
                  </a:lnTo>
                  <a:lnTo>
                    <a:pt x="4976" y="1375"/>
                  </a:lnTo>
                  <a:lnTo>
                    <a:pt x="4720" y="1366"/>
                  </a:lnTo>
                  <a:lnTo>
                    <a:pt x="4454" y="1357"/>
                  </a:lnTo>
                  <a:lnTo>
                    <a:pt x="4198" y="1366"/>
                  </a:lnTo>
                  <a:lnTo>
                    <a:pt x="3941" y="1375"/>
                  </a:lnTo>
                  <a:lnTo>
                    <a:pt x="3684" y="1412"/>
                  </a:lnTo>
                  <a:lnTo>
                    <a:pt x="3556" y="1430"/>
                  </a:lnTo>
                  <a:lnTo>
                    <a:pt x="3437" y="1467"/>
                  </a:lnTo>
                  <a:lnTo>
                    <a:pt x="3318" y="1503"/>
                  </a:lnTo>
                  <a:lnTo>
                    <a:pt x="3199" y="1540"/>
                  </a:lnTo>
                  <a:lnTo>
                    <a:pt x="3089" y="1595"/>
                  </a:lnTo>
                  <a:lnTo>
                    <a:pt x="2979" y="1650"/>
                  </a:lnTo>
                  <a:lnTo>
                    <a:pt x="2869" y="1723"/>
                  </a:lnTo>
                  <a:lnTo>
                    <a:pt x="2768" y="1796"/>
                  </a:lnTo>
                  <a:lnTo>
                    <a:pt x="2676" y="1879"/>
                  </a:lnTo>
                  <a:lnTo>
                    <a:pt x="2585" y="1980"/>
                  </a:lnTo>
                  <a:lnTo>
                    <a:pt x="2502" y="2081"/>
                  </a:lnTo>
                  <a:lnTo>
                    <a:pt x="2438" y="2190"/>
                  </a:lnTo>
                  <a:lnTo>
                    <a:pt x="2392" y="2300"/>
                  </a:lnTo>
                  <a:lnTo>
                    <a:pt x="2365" y="2410"/>
                  </a:lnTo>
                  <a:lnTo>
                    <a:pt x="2346" y="2530"/>
                  </a:lnTo>
                  <a:lnTo>
                    <a:pt x="2337" y="2649"/>
                  </a:lnTo>
                  <a:lnTo>
                    <a:pt x="2346" y="2777"/>
                  </a:lnTo>
                  <a:lnTo>
                    <a:pt x="2356" y="2896"/>
                  </a:lnTo>
                  <a:lnTo>
                    <a:pt x="2383" y="3024"/>
                  </a:lnTo>
                  <a:lnTo>
                    <a:pt x="2420" y="3153"/>
                  </a:lnTo>
                  <a:lnTo>
                    <a:pt x="2456" y="3281"/>
                  </a:lnTo>
                  <a:lnTo>
                    <a:pt x="2502" y="3409"/>
                  </a:lnTo>
                  <a:lnTo>
                    <a:pt x="2621" y="3666"/>
                  </a:lnTo>
                  <a:lnTo>
                    <a:pt x="2740" y="3922"/>
                  </a:lnTo>
                  <a:lnTo>
                    <a:pt x="2997" y="4408"/>
                  </a:lnTo>
                  <a:lnTo>
                    <a:pt x="3116" y="4637"/>
                  </a:lnTo>
                  <a:lnTo>
                    <a:pt x="3208" y="4857"/>
                  </a:lnTo>
                  <a:lnTo>
                    <a:pt x="3254" y="4958"/>
                  </a:lnTo>
                  <a:lnTo>
                    <a:pt x="3281" y="5050"/>
                  </a:lnTo>
                  <a:lnTo>
                    <a:pt x="3299" y="5141"/>
                  </a:lnTo>
                  <a:lnTo>
                    <a:pt x="3318" y="5233"/>
                  </a:lnTo>
                  <a:lnTo>
                    <a:pt x="3318" y="5306"/>
                  </a:lnTo>
                  <a:lnTo>
                    <a:pt x="3309" y="5389"/>
                  </a:lnTo>
                  <a:lnTo>
                    <a:pt x="3290" y="5453"/>
                  </a:lnTo>
                  <a:lnTo>
                    <a:pt x="3254" y="5517"/>
                  </a:lnTo>
                  <a:lnTo>
                    <a:pt x="3162" y="5618"/>
                  </a:lnTo>
                  <a:lnTo>
                    <a:pt x="3070" y="5691"/>
                  </a:lnTo>
                  <a:lnTo>
                    <a:pt x="2970" y="5746"/>
                  </a:lnTo>
                  <a:lnTo>
                    <a:pt x="2878" y="5792"/>
                  </a:lnTo>
                  <a:lnTo>
                    <a:pt x="2786" y="5819"/>
                  </a:lnTo>
                  <a:lnTo>
                    <a:pt x="2695" y="5838"/>
                  </a:lnTo>
                  <a:lnTo>
                    <a:pt x="2530" y="5856"/>
                  </a:lnTo>
                  <a:lnTo>
                    <a:pt x="2456" y="5874"/>
                  </a:lnTo>
                  <a:lnTo>
                    <a:pt x="2392" y="5893"/>
                  </a:lnTo>
                  <a:lnTo>
                    <a:pt x="2337" y="5920"/>
                  </a:lnTo>
                  <a:lnTo>
                    <a:pt x="2301" y="5957"/>
                  </a:lnTo>
                  <a:lnTo>
                    <a:pt x="2273" y="6021"/>
                  </a:lnTo>
                  <a:lnTo>
                    <a:pt x="2264" y="6103"/>
                  </a:lnTo>
                  <a:lnTo>
                    <a:pt x="2273" y="6204"/>
                  </a:lnTo>
                  <a:lnTo>
                    <a:pt x="2291" y="6342"/>
                  </a:lnTo>
                  <a:lnTo>
                    <a:pt x="2319" y="6415"/>
                  </a:lnTo>
                  <a:lnTo>
                    <a:pt x="2346" y="6488"/>
                  </a:lnTo>
                  <a:lnTo>
                    <a:pt x="2392" y="6552"/>
                  </a:lnTo>
                  <a:lnTo>
                    <a:pt x="2438" y="6626"/>
                  </a:lnTo>
                  <a:lnTo>
                    <a:pt x="2548" y="6754"/>
                  </a:lnTo>
                  <a:lnTo>
                    <a:pt x="2676" y="6882"/>
                  </a:lnTo>
                  <a:lnTo>
                    <a:pt x="2960" y="7130"/>
                  </a:lnTo>
                  <a:lnTo>
                    <a:pt x="3098" y="7258"/>
                  </a:lnTo>
                  <a:lnTo>
                    <a:pt x="3217" y="7386"/>
                  </a:lnTo>
                  <a:lnTo>
                    <a:pt x="3272" y="7451"/>
                  </a:lnTo>
                  <a:lnTo>
                    <a:pt x="3318" y="7524"/>
                  </a:lnTo>
                  <a:lnTo>
                    <a:pt x="3354" y="7588"/>
                  </a:lnTo>
                  <a:lnTo>
                    <a:pt x="3391" y="7661"/>
                  </a:lnTo>
                  <a:lnTo>
                    <a:pt x="3409" y="7735"/>
                  </a:lnTo>
                  <a:lnTo>
                    <a:pt x="3419" y="7817"/>
                  </a:lnTo>
                  <a:lnTo>
                    <a:pt x="3419" y="7890"/>
                  </a:lnTo>
                  <a:lnTo>
                    <a:pt x="3400" y="7973"/>
                  </a:lnTo>
                  <a:lnTo>
                    <a:pt x="3373" y="8065"/>
                  </a:lnTo>
                  <a:lnTo>
                    <a:pt x="3336" y="8147"/>
                  </a:lnTo>
                  <a:lnTo>
                    <a:pt x="3281" y="8239"/>
                  </a:lnTo>
                  <a:lnTo>
                    <a:pt x="3199" y="8339"/>
                  </a:lnTo>
                  <a:lnTo>
                    <a:pt x="3116" y="8440"/>
                  </a:lnTo>
                  <a:lnTo>
                    <a:pt x="3006" y="8541"/>
                  </a:lnTo>
                  <a:lnTo>
                    <a:pt x="2869" y="8651"/>
                  </a:lnTo>
                  <a:lnTo>
                    <a:pt x="2722" y="8770"/>
                  </a:lnTo>
                  <a:lnTo>
                    <a:pt x="2658" y="8688"/>
                  </a:lnTo>
                  <a:lnTo>
                    <a:pt x="2475" y="8468"/>
                  </a:lnTo>
                  <a:lnTo>
                    <a:pt x="2337" y="8339"/>
                  </a:lnTo>
                  <a:lnTo>
                    <a:pt x="2191" y="8193"/>
                  </a:lnTo>
                  <a:lnTo>
                    <a:pt x="2026" y="8046"/>
                  </a:lnTo>
                  <a:lnTo>
                    <a:pt x="1842" y="7900"/>
                  </a:lnTo>
                  <a:lnTo>
                    <a:pt x="1650" y="7771"/>
                  </a:lnTo>
                  <a:lnTo>
                    <a:pt x="1549" y="7716"/>
                  </a:lnTo>
                  <a:lnTo>
                    <a:pt x="1448" y="7670"/>
                  </a:lnTo>
                  <a:lnTo>
                    <a:pt x="1348" y="7625"/>
                  </a:lnTo>
                  <a:lnTo>
                    <a:pt x="1247" y="7588"/>
                  </a:lnTo>
                  <a:lnTo>
                    <a:pt x="1146" y="7560"/>
                  </a:lnTo>
                  <a:lnTo>
                    <a:pt x="1036" y="7542"/>
                  </a:lnTo>
                  <a:lnTo>
                    <a:pt x="935" y="7533"/>
                  </a:lnTo>
                  <a:lnTo>
                    <a:pt x="834" y="7542"/>
                  </a:lnTo>
                  <a:lnTo>
                    <a:pt x="734" y="7560"/>
                  </a:lnTo>
                  <a:lnTo>
                    <a:pt x="633" y="7597"/>
                  </a:lnTo>
                  <a:lnTo>
                    <a:pt x="532" y="7643"/>
                  </a:lnTo>
                  <a:lnTo>
                    <a:pt x="431" y="7707"/>
                  </a:lnTo>
                  <a:lnTo>
                    <a:pt x="340" y="7780"/>
                  </a:lnTo>
                  <a:lnTo>
                    <a:pt x="248" y="7881"/>
                  </a:lnTo>
                  <a:lnTo>
                    <a:pt x="165" y="7982"/>
                  </a:lnTo>
                  <a:lnTo>
                    <a:pt x="110" y="8092"/>
                  </a:lnTo>
                  <a:lnTo>
                    <a:pt x="55" y="8211"/>
                  </a:lnTo>
                  <a:lnTo>
                    <a:pt x="28" y="8321"/>
                  </a:lnTo>
                  <a:lnTo>
                    <a:pt x="10" y="8440"/>
                  </a:lnTo>
                  <a:lnTo>
                    <a:pt x="1" y="8550"/>
                  </a:lnTo>
                  <a:lnTo>
                    <a:pt x="10" y="8669"/>
                  </a:lnTo>
                  <a:lnTo>
                    <a:pt x="28" y="8788"/>
                  </a:lnTo>
                  <a:lnTo>
                    <a:pt x="55" y="8908"/>
                  </a:lnTo>
                  <a:lnTo>
                    <a:pt x="92" y="9027"/>
                  </a:lnTo>
                  <a:lnTo>
                    <a:pt x="138" y="9146"/>
                  </a:lnTo>
                  <a:lnTo>
                    <a:pt x="193" y="9256"/>
                  </a:lnTo>
                  <a:lnTo>
                    <a:pt x="257" y="9375"/>
                  </a:lnTo>
                  <a:lnTo>
                    <a:pt x="321" y="9485"/>
                  </a:lnTo>
                  <a:lnTo>
                    <a:pt x="468" y="9705"/>
                  </a:lnTo>
                  <a:lnTo>
                    <a:pt x="624" y="9906"/>
                  </a:lnTo>
                  <a:lnTo>
                    <a:pt x="779" y="10090"/>
                  </a:lnTo>
                  <a:lnTo>
                    <a:pt x="935" y="10264"/>
                  </a:lnTo>
                  <a:lnTo>
                    <a:pt x="1082" y="10401"/>
                  </a:lnTo>
                  <a:lnTo>
                    <a:pt x="1311" y="10612"/>
                  </a:lnTo>
                  <a:lnTo>
                    <a:pt x="1393" y="10685"/>
                  </a:lnTo>
                  <a:lnTo>
                    <a:pt x="1467" y="10740"/>
                  </a:lnTo>
                  <a:lnTo>
                    <a:pt x="1531" y="10804"/>
                  </a:lnTo>
                  <a:lnTo>
                    <a:pt x="1623" y="10896"/>
                  </a:lnTo>
                  <a:lnTo>
                    <a:pt x="1723" y="11006"/>
                  </a:lnTo>
                  <a:lnTo>
                    <a:pt x="1815" y="11144"/>
                  </a:lnTo>
                  <a:lnTo>
                    <a:pt x="1907" y="11281"/>
                  </a:lnTo>
                  <a:lnTo>
                    <a:pt x="1989" y="11446"/>
                  </a:lnTo>
                  <a:lnTo>
                    <a:pt x="2017" y="11528"/>
                  </a:lnTo>
                  <a:lnTo>
                    <a:pt x="2044" y="11611"/>
                  </a:lnTo>
                  <a:lnTo>
                    <a:pt x="2062" y="11703"/>
                  </a:lnTo>
                  <a:lnTo>
                    <a:pt x="2072" y="11785"/>
                  </a:lnTo>
                  <a:lnTo>
                    <a:pt x="2072" y="11877"/>
                  </a:lnTo>
                  <a:lnTo>
                    <a:pt x="2072" y="11968"/>
                  </a:lnTo>
                  <a:lnTo>
                    <a:pt x="2044" y="12069"/>
                  </a:lnTo>
                  <a:lnTo>
                    <a:pt x="2017" y="12161"/>
                  </a:lnTo>
                  <a:lnTo>
                    <a:pt x="1971" y="12252"/>
                  </a:lnTo>
                  <a:lnTo>
                    <a:pt x="1916" y="12344"/>
                  </a:lnTo>
                  <a:lnTo>
                    <a:pt x="1842" y="12445"/>
                  </a:lnTo>
                  <a:lnTo>
                    <a:pt x="1751" y="12536"/>
                  </a:lnTo>
                  <a:lnTo>
                    <a:pt x="1650" y="12628"/>
                  </a:lnTo>
                  <a:lnTo>
                    <a:pt x="1531" y="12720"/>
                  </a:lnTo>
                  <a:lnTo>
                    <a:pt x="1393" y="12811"/>
                  </a:lnTo>
                  <a:lnTo>
                    <a:pt x="1228" y="12894"/>
                  </a:lnTo>
                  <a:lnTo>
                    <a:pt x="1238" y="12985"/>
                  </a:lnTo>
                  <a:lnTo>
                    <a:pt x="1238" y="13077"/>
                  </a:lnTo>
                  <a:lnTo>
                    <a:pt x="1238" y="13169"/>
                  </a:lnTo>
                  <a:lnTo>
                    <a:pt x="1219" y="13260"/>
                  </a:lnTo>
                  <a:lnTo>
                    <a:pt x="1183" y="13435"/>
                  </a:lnTo>
                  <a:lnTo>
                    <a:pt x="1128" y="13609"/>
                  </a:lnTo>
                  <a:lnTo>
                    <a:pt x="1054" y="13783"/>
                  </a:lnTo>
                  <a:lnTo>
                    <a:pt x="963" y="13939"/>
                  </a:lnTo>
                  <a:lnTo>
                    <a:pt x="871" y="14094"/>
                  </a:lnTo>
                  <a:lnTo>
                    <a:pt x="770" y="14232"/>
                  </a:lnTo>
                  <a:lnTo>
                    <a:pt x="669" y="14369"/>
                  </a:lnTo>
                  <a:lnTo>
                    <a:pt x="569" y="14479"/>
                  </a:lnTo>
                  <a:lnTo>
                    <a:pt x="395" y="14672"/>
                  </a:lnTo>
                  <a:lnTo>
                    <a:pt x="266" y="14800"/>
                  </a:lnTo>
                  <a:lnTo>
                    <a:pt x="220" y="14846"/>
                  </a:lnTo>
                  <a:lnTo>
                    <a:pt x="6489" y="20207"/>
                  </a:lnTo>
                  <a:lnTo>
                    <a:pt x="10264" y="12692"/>
                  </a:lnTo>
                  <a:lnTo>
                    <a:pt x="10401" y="12436"/>
                  </a:lnTo>
                  <a:lnTo>
                    <a:pt x="10557" y="12179"/>
                  </a:lnTo>
                  <a:lnTo>
                    <a:pt x="10713" y="11932"/>
                  </a:lnTo>
                  <a:lnTo>
                    <a:pt x="10887" y="11684"/>
                  </a:lnTo>
                  <a:lnTo>
                    <a:pt x="11070" y="11455"/>
                  </a:lnTo>
                  <a:lnTo>
                    <a:pt x="11263" y="11226"/>
                  </a:lnTo>
                  <a:lnTo>
                    <a:pt x="11455" y="10997"/>
                  </a:lnTo>
                  <a:lnTo>
                    <a:pt x="11657" y="10777"/>
                  </a:lnTo>
                  <a:lnTo>
                    <a:pt x="11666" y="10768"/>
                  </a:lnTo>
                  <a:lnTo>
                    <a:pt x="11749" y="10667"/>
                  </a:lnTo>
                  <a:lnTo>
                    <a:pt x="11813" y="10557"/>
                  </a:lnTo>
                  <a:lnTo>
                    <a:pt x="11868" y="10438"/>
                  </a:lnTo>
                  <a:lnTo>
                    <a:pt x="11904" y="10319"/>
                  </a:lnTo>
                  <a:lnTo>
                    <a:pt x="11932" y="10191"/>
                  </a:lnTo>
                  <a:lnTo>
                    <a:pt x="11941" y="10053"/>
                  </a:lnTo>
                  <a:lnTo>
                    <a:pt x="11941" y="9916"/>
                  </a:lnTo>
                  <a:lnTo>
                    <a:pt x="11941" y="9769"/>
                  </a:lnTo>
                  <a:lnTo>
                    <a:pt x="11923" y="9622"/>
                  </a:lnTo>
                  <a:lnTo>
                    <a:pt x="11895" y="9476"/>
                  </a:lnTo>
                  <a:lnTo>
                    <a:pt x="11859" y="9329"/>
                  </a:lnTo>
                  <a:lnTo>
                    <a:pt x="11822" y="9173"/>
                  </a:lnTo>
                  <a:lnTo>
                    <a:pt x="11721" y="8880"/>
                  </a:lnTo>
                  <a:lnTo>
                    <a:pt x="11611" y="8587"/>
                  </a:lnTo>
                  <a:lnTo>
                    <a:pt x="11483" y="8303"/>
                  </a:lnTo>
                  <a:lnTo>
                    <a:pt x="11355" y="8046"/>
                  </a:lnTo>
                  <a:lnTo>
                    <a:pt x="11217" y="7808"/>
                  </a:lnTo>
                  <a:lnTo>
                    <a:pt x="11098" y="7597"/>
                  </a:lnTo>
                  <a:lnTo>
                    <a:pt x="10915" y="7295"/>
                  </a:lnTo>
                  <a:lnTo>
                    <a:pt x="10832" y="7185"/>
                  </a:lnTo>
                  <a:lnTo>
                    <a:pt x="10915" y="7111"/>
                  </a:lnTo>
                  <a:lnTo>
                    <a:pt x="11116" y="6919"/>
                  </a:lnTo>
                  <a:lnTo>
                    <a:pt x="11382" y="6644"/>
                  </a:lnTo>
                  <a:lnTo>
                    <a:pt x="11519" y="6497"/>
                  </a:lnTo>
                  <a:lnTo>
                    <a:pt x="11639" y="6342"/>
                  </a:lnTo>
                  <a:lnTo>
                    <a:pt x="11749" y="6186"/>
                  </a:lnTo>
                  <a:lnTo>
                    <a:pt x="11840" y="6039"/>
                  </a:lnTo>
                  <a:lnTo>
                    <a:pt x="11868" y="5975"/>
                  </a:lnTo>
                  <a:lnTo>
                    <a:pt x="11895" y="5911"/>
                  </a:lnTo>
                  <a:lnTo>
                    <a:pt x="11904" y="5847"/>
                  </a:lnTo>
                  <a:lnTo>
                    <a:pt x="11904" y="5792"/>
                  </a:lnTo>
                  <a:lnTo>
                    <a:pt x="11895" y="5737"/>
                  </a:lnTo>
                  <a:lnTo>
                    <a:pt x="11868" y="5691"/>
                  </a:lnTo>
                  <a:lnTo>
                    <a:pt x="11831" y="5654"/>
                  </a:lnTo>
                  <a:lnTo>
                    <a:pt x="11785" y="5627"/>
                  </a:lnTo>
                  <a:lnTo>
                    <a:pt x="11721" y="5609"/>
                  </a:lnTo>
                  <a:lnTo>
                    <a:pt x="11629" y="5590"/>
                  </a:lnTo>
                  <a:lnTo>
                    <a:pt x="11410" y="5590"/>
                  </a:lnTo>
                  <a:lnTo>
                    <a:pt x="11171" y="5599"/>
                  </a:lnTo>
                  <a:lnTo>
                    <a:pt x="11061" y="5599"/>
                  </a:lnTo>
                  <a:lnTo>
                    <a:pt x="10951" y="5590"/>
                  </a:lnTo>
                  <a:lnTo>
                    <a:pt x="10860" y="5572"/>
                  </a:lnTo>
                  <a:lnTo>
                    <a:pt x="10768" y="5554"/>
                  </a:lnTo>
                  <a:lnTo>
                    <a:pt x="10686" y="5526"/>
                  </a:lnTo>
                  <a:lnTo>
                    <a:pt x="10612" y="5499"/>
                  </a:lnTo>
                  <a:lnTo>
                    <a:pt x="10539" y="5462"/>
                  </a:lnTo>
                  <a:lnTo>
                    <a:pt x="10475" y="5425"/>
                  </a:lnTo>
                  <a:lnTo>
                    <a:pt x="10411" y="5379"/>
                  </a:lnTo>
                  <a:lnTo>
                    <a:pt x="10346" y="5325"/>
                  </a:lnTo>
                  <a:lnTo>
                    <a:pt x="10292" y="5270"/>
                  </a:lnTo>
                  <a:lnTo>
                    <a:pt x="10246" y="5215"/>
                  </a:lnTo>
                  <a:lnTo>
                    <a:pt x="10154" y="5077"/>
                  </a:lnTo>
                  <a:lnTo>
                    <a:pt x="10072" y="4921"/>
                  </a:lnTo>
                  <a:lnTo>
                    <a:pt x="9989" y="4756"/>
                  </a:lnTo>
                  <a:lnTo>
                    <a:pt x="9916" y="4564"/>
                  </a:lnTo>
                  <a:lnTo>
                    <a:pt x="9842" y="4362"/>
                  </a:lnTo>
                  <a:lnTo>
                    <a:pt x="9678" y="3913"/>
                  </a:lnTo>
                  <a:lnTo>
                    <a:pt x="9586" y="3657"/>
                  </a:lnTo>
                  <a:lnTo>
                    <a:pt x="9485" y="3400"/>
                  </a:lnTo>
                  <a:lnTo>
                    <a:pt x="9412" y="3217"/>
                  </a:lnTo>
                  <a:lnTo>
                    <a:pt x="9320" y="3024"/>
                  </a:lnTo>
                  <a:lnTo>
                    <a:pt x="9100" y="2603"/>
                  </a:lnTo>
                  <a:lnTo>
                    <a:pt x="8853" y="2154"/>
                  </a:lnTo>
                  <a:lnTo>
                    <a:pt x="8587" y="1696"/>
                  </a:lnTo>
                  <a:lnTo>
                    <a:pt x="8312" y="1237"/>
                  </a:lnTo>
                  <a:lnTo>
                    <a:pt x="8037" y="798"/>
                  </a:lnTo>
                  <a:lnTo>
                    <a:pt x="7524" y="0"/>
                  </a:lnTo>
                  <a:close/>
                </a:path>
              </a:pathLst>
            </a:custGeom>
            <a:solidFill>
              <a:srgbClr val="F79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290260" y="1584750"/>
              <a:ext cx="289825" cy="434375"/>
            </a:xfrm>
            <a:custGeom>
              <a:avLst/>
              <a:gdLst/>
              <a:ahLst/>
              <a:cxnLst/>
              <a:rect l="l" t="t" r="r" b="b"/>
              <a:pathLst>
                <a:path w="11593" h="17375" extrusionOk="0">
                  <a:moveTo>
                    <a:pt x="5947" y="0"/>
                  </a:moveTo>
                  <a:lnTo>
                    <a:pt x="5718" y="19"/>
                  </a:lnTo>
                  <a:lnTo>
                    <a:pt x="5508" y="37"/>
                  </a:lnTo>
                  <a:lnTo>
                    <a:pt x="5297" y="73"/>
                  </a:lnTo>
                  <a:lnTo>
                    <a:pt x="5104" y="119"/>
                  </a:lnTo>
                  <a:lnTo>
                    <a:pt x="4930" y="174"/>
                  </a:lnTo>
                  <a:lnTo>
                    <a:pt x="4756" y="238"/>
                  </a:lnTo>
                  <a:lnTo>
                    <a:pt x="4610" y="312"/>
                  </a:lnTo>
                  <a:lnTo>
                    <a:pt x="4472" y="394"/>
                  </a:lnTo>
                  <a:lnTo>
                    <a:pt x="4353" y="486"/>
                  </a:lnTo>
                  <a:lnTo>
                    <a:pt x="4252" y="587"/>
                  </a:lnTo>
                  <a:lnTo>
                    <a:pt x="4215" y="642"/>
                  </a:lnTo>
                  <a:lnTo>
                    <a:pt x="4179" y="697"/>
                  </a:lnTo>
                  <a:lnTo>
                    <a:pt x="4124" y="797"/>
                  </a:lnTo>
                  <a:lnTo>
                    <a:pt x="4078" y="898"/>
                  </a:lnTo>
                  <a:lnTo>
                    <a:pt x="4051" y="990"/>
                  </a:lnTo>
                  <a:lnTo>
                    <a:pt x="4023" y="1082"/>
                  </a:lnTo>
                  <a:lnTo>
                    <a:pt x="4014" y="1173"/>
                  </a:lnTo>
                  <a:lnTo>
                    <a:pt x="4014" y="1265"/>
                  </a:lnTo>
                  <a:lnTo>
                    <a:pt x="4023" y="1347"/>
                  </a:lnTo>
                  <a:lnTo>
                    <a:pt x="4032" y="1430"/>
                  </a:lnTo>
                  <a:lnTo>
                    <a:pt x="4060" y="1512"/>
                  </a:lnTo>
                  <a:lnTo>
                    <a:pt x="4087" y="1595"/>
                  </a:lnTo>
                  <a:lnTo>
                    <a:pt x="4124" y="1668"/>
                  </a:lnTo>
                  <a:lnTo>
                    <a:pt x="4170" y="1741"/>
                  </a:lnTo>
                  <a:lnTo>
                    <a:pt x="4215" y="1815"/>
                  </a:lnTo>
                  <a:lnTo>
                    <a:pt x="4261" y="1879"/>
                  </a:lnTo>
                  <a:lnTo>
                    <a:pt x="4380" y="2007"/>
                  </a:lnTo>
                  <a:lnTo>
                    <a:pt x="4435" y="2071"/>
                  </a:lnTo>
                  <a:lnTo>
                    <a:pt x="4481" y="2126"/>
                  </a:lnTo>
                  <a:lnTo>
                    <a:pt x="4509" y="2200"/>
                  </a:lnTo>
                  <a:lnTo>
                    <a:pt x="4536" y="2264"/>
                  </a:lnTo>
                  <a:lnTo>
                    <a:pt x="4555" y="2337"/>
                  </a:lnTo>
                  <a:lnTo>
                    <a:pt x="4555" y="2410"/>
                  </a:lnTo>
                  <a:lnTo>
                    <a:pt x="4555" y="2484"/>
                  </a:lnTo>
                  <a:lnTo>
                    <a:pt x="4545" y="2557"/>
                  </a:lnTo>
                  <a:lnTo>
                    <a:pt x="4527" y="2621"/>
                  </a:lnTo>
                  <a:lnTo>
                    <a:pt x="4500" y="2685"/>
                  </a:lnTo>
                  <a:lnTo>
                    <a:pt x="4463" y="2749"/>
                  </a:lnTo>
                  <a:lnTo>
                    <a:pt x="4417" y="2813"/>
                  </a:lnTo>
                  <a:lnTo>
                    <a:pt x="4371" y="2868"/>
                  </a:lnTo>
                  <a:lnTo>
                    <a:pt x="4307" y="2914"/>
                  </a:lnTo>
                  <a:lnTo>
                    <a:pt x="4243" y="2951"/>
                  </a:lnTo>
                  <a:lnTo>
                    <a:pt x="4170" y="2988"/>
                  </a:lnTo>
                  <a:lnTo>
                    <a:pt x="3996" y="3061"/>
                  </a:lnTo>
                  <a:lnTo>
                    <a:pt x="3821" y="3143"/>
                  </a:lnTo>
                  <a:lnTo>
                    <a:pt x="3647" y="3235"/>
                  </a:lnTo>
                  <a:lnTo>
                    <a:pt x="3473" y="3327"/>
                  </a:lnTo>
                  <a:lnTo>
                    <a:pt x="3308" y="3446"/>
                  </a:lnTo>
                  <a:lnTo>
                    <a:pt x="3143" y="3565"/>
                  </a:lnTo>
                  <a:lnTo>
                    <a:pt x="2978" y="3693"/>
                  </a:lnTo>
                  <a:lnTo>
                    <a:pt x="2832" y="3840"/>
                  </a:lnTo>
                  <a:lnTo>
                    <a:pt x="2685" y="3996"/>
                  </a:lnTo>
                  <a:lnTo>
                    <a:pt x="2557" y="4170"/>
                  </a:lnTo>
                  <a:lnTo>
                    <a:pt x="2447" y="4353"/>
                  </a:lnTo>
                  <a:lnTo>
                    <a:pt x="2346" y="4545"/>
                  </a:lnTo>
                  <a:lnTo>
                    <a:pt x="2300" y="4655"/>
                  </a:lnTo>
                  <a:lnTo>
                    <a:pt x="2254" y="4756"/>
                  </a:lnTo>
                  <a:lnTo>
                    <a:pt x="2227" y="4866"/>
                  </a:lnTo>
                  <a:lnTo>
                    <a:pt x="2190" y="4985"/>
                  </a:lnTo>
                  <a:lnTo>
                    <a:pt x="2172" y="5104"/>
                  </a:lnTo>
                  <a:lnTo>
                    <a:pt x="2144" y="5224"/>
                  </a:lnTo>
                  <a:lnTo>
                    <a:pt x="2135" y="5352"/>
                  </a:lnTo>
                  <a:lnTo>
                    <a:pt x="2126" y="5489"/>
                  </a:lnTo>
                  <a:lnTo>
                    <a:pt x="2108" y="5709"/>
                  </a:lnTo>
                  <a:lnTo>
                    <a:pt x="2080" y="5911"/>
                  </a:lnTo>
                  <a:lnTo>
                    <a:pt x="2034" y="6103"/>
                  </a:lnTo>
                  <a:lnTo>
                    <a:pt x="1989" y="6277"/>
                  </a:lnTo>
                  <a:lnTo>
                    <a:pt x="1925" y="6442"/>
                  </a:lnTo>
                  <a:lnTo>
                    <a:pt x="1860" y="6589"/>
                  </a:lnTo>
                  <a:lnTo>
                    <a:pt x="1778" y="6736"/>
                  </a:lnTo>
                  <a:lnTo>
                    <a:pt x="1695" y="6864"/>
                  </a:lnTo>
                  <a:lnTo>
                    <a:pt x="1604" y="6983"/>
                  </a:lnTo>
                  <a:lnTo>
                    <a:pt x="1503" y="7093"/>
                  </a:lnTo>
                  <a:lnTo>
                    <a:pt x="1402" y="7203"/>
                  </a:lnTo>
                  <a:lnTo>
                    <a:pt x="1301" y="7304"/>
                  </a:lnTo>
                  <a:lnTo>
                    <a:pt x="1091" y="7496"/>
                  </a:lnTo>
                  <a:lnTo>
                    <a:pt x="880" y="7689"/>
                  </a:lnTo>
                  <a:lnTo>
                    <a:pt x="669" y="7881"/>
                  </a:lnTo>
                  <a:lnTo>
                    <a:pt x="577" y="7982"/>
                  </a:lnTo>
                  <a:lnTo>
                    <a:pt x="477" y="8083"/>
                  </a:lnTo>
                  <a:lnTo>
                    <a:pt x="394" y="8193"/>
                  </a:lnTo>
                  <a:lnTo>
                    <a:pt x="312" y="8312"/>
                  </a:lnTo>
                  <a:lnTo>
                    <a:pt x="238" y="8440"/>
                  </a:lnTo>
                  <a:lnTo>
                    <a:pt x="174" y="8578"/>
                  </a:lnTo>
                  <a:lnTo>
                    <a:pt x="110" y="8724"/>
                  </a:lnTo>
                  <a:lnTo>
                    <a:pt x="64" y="8889"/>
                  </a:lnTo>
                  <a:lnTo>
                    <a:pt x="37" y="9063"/>
                  </a:lnTo>
                  <a:lnTo>
                    <a:pt x="9" y="9247"/>
                  </a:lnTo>
                  <a:lnTo>
                    <a:pt x="0" y="9448"/>
                  </a:lnTo>
                  <a:lnTo>
                    <a:pt x="0" y="9668"/>
                  </a:lnTo>
                  <a:lnTo>
                    <a:pt x="18" y="9906"/>
                  </a:lnTo>
                  <a:lnTo>
                    <a:pt x="55" y="10172"/>
                  </a:lnTo>
                  <a:lnTo>
                    <a:pt x="83" y="10300"/>
                  </a:lnTo>
                  <a:lnTo>
                    <a:pt x="110" y="10438"/>
                  </a:lnTo>
                  <a:lnTo>
                    <a:pt x="193" y="10722"/>
                  </a:lnTo>
                  <a:lnTo>
                    <a:pt x="293" y="11006"/>
                  </a:lnTo>
                  <a:lnTo>
                    <a:pt x="412" y="11299"/>
                  </a:lnTo>
                  <a:lnTo>
                    <a:pt x="550" y="11592"/>
                  </a:lnTo>
                  <a:lnTo>
                    <a:pt x="715" y="11895"/>
                  </a:lnTo>
                  <a:lnTo>
                    <a:pt x="880" y="12197"/>
                  </a:lnTo>
                  <a:lnTo>
                    <a:pt x="1063" y="12500"/>
                  </a:lnTo>
                  <a:lnTo>
                    <a:pt x="1265" y="12802"/>
                  </a:lnTo>
                  <a:lnTo>
                    <a:pt x="1466" y="13104"/>
                  </a:lnTo>
                  <a:lnTo>
                    <a:pt x="1686" y="13407"/>
                  </a:lnTo>
                  <a:lnTo>
                    <a:pt x="1906" y="13709"/>
                  </a:lnTo>
                  <a:lnTo>
                    <a:pt x="2135" y="14003"/>
                  </a:lnTo>
                  <a:lnTo>
                    <a:pt x="2364" y="14287"/>
                  </a:lnTo>
                  <a:lnTo>
                    <a:pt x="2832" y="14846"/>
                  </a:lnTo>
                  <a:lnTo>
                    <a:pt x="3299" y="15368"/>
                  </a:lnTo>
                  <a:lnTo>
                    <a:pt x="3739" y="15854"/>
                  </a:lnTo>
                  <a:lnTo>
                    <a:pt x="4151" y="16284"/>
                  </a:lnTo>
                  <a:lnTo>
                    <a:pt x="4518" y="16651"/>
                  </a:lnTo>
                  <a:lnTo>
                    <a:pt x="4820" y="16953"/>
                  </a:lnTo>
                  <a:lnTo>
                    <a:pt x="5059" y="17182"/>
                  </a:lnTo>
                  <a:lnTo>
                    <a:pt x="5260" y="17375"/>
                  </a:lnTo>
                  <a:lnTo>
                    <a:pt x="5425" y="17292"/>
                  </a:lnTo>
                  <a:lnTo>
                    <a:pt x="5563" y="17201"/>
                  </a:lnTo>
                  <a:lnTo>
                    <a:pt x="5682" y="17109"/>
                  </a:lnTo>
                  <a:lnTo>
                    <a:pt x="5792" y="17017"/>
                  </a:lnTo>
                  <a:lnTo>
                    <a:pt x="5874" y="16926"/>
                  </a:lnTo>
                  <a:lnTo>
                    <a:pt x="5947" y="16825"/>
                  </a:lnTo>
                  <a:lnTo>
                    <a:pt x="6002" y="16733"/>
                  </a:lnTo>
                  <a:lnTo>
                    <a:pt x="6048" y="16642"/>
                  </a:lnTo>
                  <a:lnTo>
                    <a:pt x="6085" y="16550"/>
                  </a:lnTo>
                  <a:lnTo>
                    <a:pt x="6103" y="16449"/>
                  </a:lnTo>
                  <a:lnTo>
                    <a:pt x="6112" y="16358"/>
                  </a:lnTo>
                  <a:lnTo>
                    <a:pt x="6103" y="16266"/>
                  </a:lnTo>
                  <a:lnTo>
                    <a:pt x="6094" y="16184"/>
                  </a:lnTo>
                  <a:lnTo>
                    <a:pt x="6076" y="16092"/>
                  </a:lnTo>
                  <a:lnTo>
                    <a:pt x="6057" y="16009"/>
                  </a:lnTo>
                  <a:lnTo>
                    <a:pt x="6021" y="15927"/>
                  </a:lnTo>
                  <a:lnTo>
                    <a:pt x="5947" y="15762"/>
                  </a:lnTo>
                  <a:lnTo>
                    <a:pt x="5847" y="15625"/>
                  </a:lnTo>
                  <a:lnTo>
                    <a:pt x="5755" y="15487"/>
                  </a:lnTo>
                  <a:lnTo>
                    <a:pt x="5654" y="15377"/>
                  </a:lnTo>
                  <a:lnTo>
                    <a:pt x="5572" y="15285"/>
                  </a:lnTo>
                  <a:lnTo>
                    <a:pt x="5498" y="15221"/>
                  </a:lnTo>
                  <a:lnTo>
                    <a:pt x="5425" y="15166"/>
                  </a:lnTo>
                  <a:lnTo>
                    <a:pt x="5343" y="15093"/>
                  </a:lnTo>
                  <a:lnTo>
                    <a:pt x="5114" y="14882"/>
                  </a:lnTo>
                  <a:lnTo>
                    <a:pt x="4967" y="14745"/>
                  </a:lnTo>
                  <a:lnTo>
                    <a:pt x="4811" y="14571"/>
                  </a:lnTo>
                  <a:lnTo>
                    <a:pt x="4655" y="14387"/>
                  </a:lnTo>
                  <a:lnTo>
                    <a:pt x="4500" y="14186"/>
                  </a:lnTo>
                  <a:lnTo>
                    <a:pt x="4353" y="13966"/>
                  </a:lnTo>
                  <a:lnTo>
                    <a:pt x="4289" y="13856"/>
                  </a:lnTo>
                  <a:lnTo>
                    <a:pt x="4225" y="13737"/>
                  </a:lnTo>
                  <a:lnTo>
                    <a:pt x="4170" y="13627"/>
                  </a:lnTo>
                  <a:lnTo>
                    <a:pt x="4124" y="13508"/>
                  </a:lnTo>
                  <a:lnTo>
                    <a:pt x="4087" y="13389"/>
                  </a:lnTo>
                  <a:lnTo>
                    <a:pt x="4060" y="13269"/>
                  </a:lnTo>
                  <a:lnTo>
                    <a:pt x="4041" y="13150"/>
                  </a:lnTo>
                  <a:lnTo>
                    <a:pt x="4032" y="13031"/>
                  </a:lnTo>
                  <a:lnTo>
                    <a:pt x="4041" y="12921"/>
                  </a:lnTo>
                  <a:lnTo>
                    <a:pt x="4060" y="12802"/>
                  </a:lnTo>
                  <a:lnTo>
                    <a:pt x="4087" y="12692"/>
                  </a:lnTo>
                  <a:lnTo>
                    <a:pt x="4142" y="12573"/>
                  </a:lnTo>
                  <a:lnTo>
                    <a:pt x="4206" y="12463"/>
                  </a:lnTo>
                  <a:lnTo>
                    <a:pt x="4280" y="12362"/>
                  </a:lnTo>
                  <a:lnTo>
                    <a:pt x="4371" y="12261"/>
                  </a:lnTo>
                  <a:lnTo>
                    <a:pt x="4463" y="12188"/>
                  </a:lnTo>
                  <a:lnTo>
                    <a:pt x="4564" y="12124"/>
                  </a:lnTo>
                  <a:lnTo>
                    <a:pt x="4665" y="12078"/>
                  </a:lnTo>
                  <a:lnTo>
                    <a:pt x="4765" y="12041"/>
                  </a:lnTo>
                  <a:lnTo>
                    <a:pt x="4866" y="12023"/>
                  </a:lnTo>
                  <a:lnTo>
                    <a:pt x="4967" y="12014"/>
                  </a:lnTo>
                  <a:lnTo>
                    <a:pt x="5068" y="12023"/>
                  </a:lnTo>
                  <a:lnTo>
                    <a:pt x="5178" y="12041"/>
                  </a:lnTo>
                  <a:lnTo>
                    <a:pt x="5278" y="12069"/>
                  </a:lnTo>
                  <a:lnTo>
                    <a:pt x="5379" y="12106"/>
                  </a:lnTo>
                  <a:lnTo>
                    <a:pt x="5480" y="12151"/>
                  </a:lnTo>
                  <a:lnTo>
                    <a:pt x="5581" y="12197"/>
                  </a:lnTo>
                  <a:lnTo>
                    <a:pt x="5682" y="12252"/>
                  </a:lnTo>
                  <a:lnTo>
                    <a:pt x="5874" y="12381"/>
                  </a:lnTo>
                  <a:lnTo>
                    <a:pt x="6057" y="12527"/>
                  </a:lnTo>
                  <a:lnTo>
                    <a:pt x="6222" y="12674"/>
                  </a:lnTo>
                  <a:lnTo>
                    <a:pt x="6378" y="12820"/>
                  </a:lnTo>
                  <a:lnTo>
                    <a:pt x="6506" y="12949"/>
                  </a:lnTo>
                  <a:lnTo>
                    <a:pt x="6690" y="13169"/>
                  </a:lnTo>
                  <a:lnTo>
                    <a:pt x="6754" y="13251"/>
                  </a:lnTo>
                  <a:lnTo>
                    <a:pt x="6910" y="13132"/>
                  </a:lnTo>
                  <a:lnTo>
                    <a:pt x="7038" y="13022"/>
                  </a:lnTo>
                  <a:lnTo>
                    <a:pt x="7148" y="12921"/>
                  </a:lnTo>
                  <a:lnTo>
                    <a:pt x="7240" y="12820"/>
                  </a:lnTo>
                  <a:lnTo>
                    <a:pt x="7313" y="12720"/>
                  </a:lnTo>
                  <a:lnTo>
                    <a:pt x="7368" y="12628"/>
                  </a:lnTo>
                  <a:lnTo>
                    <a:pt x="7405" y="12546"/>
                  </a:lnTo>
                  <a:lnTo>
                    <a:pt x="7432" y="12454"/>
                  </a:lnTo>
                  <a:lnTo>
                    <a:pt x="7450" y="12371"/>
                  </a:lnTo>
                  <a:lnTo>
                    <a:pt x="7450" y="12298"/>
                  </a:lnTo>
                  <a:lnTo>
                    <a:pt x="7441" y="12216"/>
                  </a:lnTo>
                  <a:lnTo>
                    <a:pt x="7423" y="12142"/>
                  </a:lnTo>
                  <a:lnTo>
                    <a:pt x="7386" y="12069"/>
                  </a:lnTo>
                  <a:lnTo>
                    <a:pt x="7350" y="12005"/>
                  </a:lnTo>
                  <a:lnTo>
                    <a:pt x="7304" y="11932"/>
                  </a:lnTo>
                  <a:lnTo>
                    <a:pt x="7249" y="11867"/>
                  </a:lnTo>
                  <a:lnTo>
                    <a:pt x="7130" y="11739"/>
                  </a:lnTo>
                  <a:lnTo>
                    <a:pt x="6992" y="11611"/>
                  </a:lnTo>
                  <a:lnTo>
                    <a:pt x="6717" y="11363"/>
                  </a:lnTo>
                  <a:lnTo>
                    <a:pt x="6580" y="11235"/>
                  </a:lnTo>
                  <a:lnTo>
                    <a:pt x="6470" y="11107"/>
                  </a:lnTo>
                  <a:lnTo>
                    <a:pt x="6424" y="11033"/>
                  </a:lnTo>
                  <a:lnTo>
                    <a:pt x="6378" y="10969"/>
                  </a:lnTo>
                  <a:lnTo>
                    <a:pt x="6351" y="10896"/>
                  </a:lnTo>
                  <a:lnTo>
                    <a:pt x="6323" y="10823"/>
                  </a:lnTo>
                  <a:lnTo>
                    <a:pt x="6305" y="10685"/>
                  </a:lnTo>
                  <a:lnTo>
                    <a:pt x="6296" y="10584"/>
                  </a:lnTo>
                  <a:lnTo>
                    <a:pt x="6305" y="10502"/>
                  </a:lnTo>
                  <a:lnTo>
                    <a:pt x="6332" y="10438"/>
                  </a:lnTo>
                  <a:lnTo>
                    <a:pt x="6369" y="10401"/>
                  </a:lnTo>
                  <a:lnTo>
                    <a:pt x="6424" y="10374"/>
                  </a:lnTo>
                  <a:lnTo>
                    <a:pt x="6488" y="10355"/>
                  </a:lnTo>
                  <a:lnTo>
                    <a:pt x="6561" y="10337"/>
                  </a:lnTo>
                  <a:lnTo>
                    <a:pt x="6726" y="10319"/>
                  </a:lnTo>
                  <a:lnTo>
                    <a:pt x="6818" y="10300"/>
                  </a:lnTo>
                  <a:lnTo>
                    <a:pt x="6910" y="10273"/>
                  </a:lnTo>
                  <a:lnTo>
                    <a:pt x="7001" y="10227"/>
                  </a:lnTo>
                  <a:lnTo>
                    <a:pt x="7102" y="10172"/>
                  </a:lnTo>
                  <a:lnTo>
                    <a:pt x="7194" y="10099"/>
                  </a:lnTo>
                  <a:lnTo>
                    <a:pt x="7285" y="9998"/>
                  </a:lnTo>
                  <a:lnTo>
                    <a:pt x="7322" y="9934"/>
                  </a:lnTo>
                  <a:lnTo>
                    <a:pt x="7340" y="9870"/>
                  </a:lnTo>
                  <a:lnTo>
                    <a:pt x="7350" y="9787"/>
                  </a:lnTo>
                  <a:lnTo>
                    <a:pt x="7350" y="9714"/>
                  </a:lnTo>
                  <a:lnTo>
                    <a:pt x="7340" y="9622"/>
                  </a:lnTo>
                  <a:lnTo>
                    <a:pt x="7313" y="9531"/>
                  </a:lnTo>
                  <a:lnTo>
                    <a:pt x="7285" y="9439"/>
                  </a:lnTo>
                  <a:lnTo>
                    <a:pt x="7240" y="9338"/>
                  </a:lnTo>
                  <a:lnTo>
                    <a:pt x="7148" y="9118"/>
                  </a:lnTo>
                  <a:lnTo>
                    <a:pt x="7029" y="8889"/>
                  </a:lnTo>
                  <a:lnTo>
                    <a:pt x="6772" y="8403"/>
                  </a:lnTo>
                  <a:lnTo>
                    <a:pt x="6653" y="8147"/>
                  </a:lnTo>
                  <a:lnTo>
                    <a:pt x="6543" y="7890"/>
                  </a:lnTo>
                  <a:lnTo>
                    <a:pt x="6488" y="7762"/>
                  </a:lnTo>
                  <a:lnTo>
                    <a:pt x="6451" y="7634"/>
                  </a:lnTo>
                  <a:lnTo>
                    <a:pt x="6415" y="7505"/>
                  </a:lnTo>
                  <a:lnTo>
                    <a:pt x="6387" y="7377"/>
                  </a:lnTo>
                  <a:lnTo>
                    <a:pt x="6378" y="7258"/>
                  </a:lnTo>
                  <a:lnTo>
                    <a:pt x="6369" y="7130"/>
                  </a:lnTo>
                  <a:lnTo>
                    <a:pt x="6378" y="7011"/>
                  </a:lnTo>
                  <a:lnTo>
                    <a:pt x="6396" y="6891"/>
                  </a:lnTo>
                  <a:lnTo>
                    <a:pt x="6424" y="6781"/>
                  </a:lnTo>
                  <a:lnTo>
                    <a:pt x="6470" y="6671"/>
                  </a:lnTo>
                  <a:lnTo>
                    <a:pt x="6534" y="6562"/>
                  </a:lnTo>
                  <a:lnTo>
                    <a:pt x="6616" y="6461"/>
                  </a:lnTo>
                  <a:lnTo>
                    <a:pt x="6708" y="6360"/>
                  </a:lnTo>
                  <a:lnTo>
                    <a:pt x="6800" y="6277"/>
                  </a:lnTo>
                  <a:lnTo>
                    <a:pt x="6900" y="6204"/>
                  </a:lnTo>
                  <a:lnTo>
                    <a:pt x="7010" y="6131"/>
                  </a:lnTo>
                  <a:lnTo>
                    <a:pt x="7120" y="6076"/>
                  </a:lnTo>
                  <a:lnTo>
                    <a:pt x="7230" y="6021"/>
                  </a:lnTo>
                  <a:lnTo>
                    <a:pt x="7350" y="5984"/>
                  </a:lnTo>
                  <a:lnTo>
                    <a:pt x="7469" y="5948"/>
                  </a:lnTo>
                  <a:lnTo>
                    <a:pt x="7588" y="5911"/>
                  </a:lnTo>
                  <a:lnTo>
                    <a:pt x="7716" y="5893"/>
                  </a:lnTo>
                  <a:lnTo>
                    <a:pt x="7973" y="5856"/>
                  </a:lnTo>
                  <a:lnTo>
                    <a:pt x="8229" y="5847"/>
                  </a:lnTo>
                  <a:lnTo>
                    <a:pt x="8495" y="5838"/>
                  </a:lnTo>
                  <a:lnTo>
                    <a:pt x="8752" y="5847"/>
                  </a:lnTo>
                  <a:lnTo>
                    <a:pt x="9008" y="5856"/>
                  </a:lnTo>
                  <a:lnTo>
                    <a:pt x="9485" y="5874"/>
                  </a:lnTo>
                  <a:lnTo>
                    <a:pt x="9714" y="5874"/>
                  </a:lnTo>
                  <a:lnTo>
                    <a:pt x="9915" y="5856"/>
                  </a:lnTo>
                  <a:lnTo>
                    <a:pt x="10007" y="5847"/>
                  </a:lnTo>
                  <a:lnTo>
                    <a:pt x="10099" y="5828"/>
                  </a:lnTo>
                  <a:lnTo>
                    <a:pt x="10181" y="5801"/>
                  </a:lnTo>
                  <a:lnTo>
                    <a:pt x="10264" y="5773"/>
                  </a:lnTo>
                  <a:lnTo>
                    <a:pt x="10456" y="5691"/>
                  </a:lnTo>
                  <a:lnTo>
                    <a:pt x="10649" y="5581"/>
                  </a:lnTo>
                  <a:lnTo>
                    <a:pt x="10841" y="5462"/>
                  </a:lnTo>
                  <a:lnTo>
                    <a:pt x="10942" y="5389"/>
                  </a:lnTo>
                  <a:lnTo>
                    <a:pt x="11033" y="5315"/>
                  </a:lnTo>
                  <a:lnTo>
                    <a:pt x="11116" y="5233"/>
                  </a:lnTo>
                  <a:lnTo>
                    <a:pt x="11198" y="5141"/>
                  </a:lnTo>
                  <a:lnTo>
                    <a:pt x="11281" y="5049"/>
                  </a:lnTo>
                  <a:lnTo>
                    <a:pt x="11354" y="4949"/>
                  </a:lnTo>
                  <a:lnTo>
                    <a:pt x="11418" y="4848"/>
                  </a:lnTo>
                  <a:lnTo>
                    <a:pt x="11473" y="4729"/>
                  </a:lnTo>
                  <a:lnTo>
                    <a:pt x="11519" y="4610"/>
                  </a:lnTo>
                  <a:lnTo>
                    <a:pt x="11556" y="4481"/>
                  </a:lnTo>
                  <a:lnTo>
                    <a:pt x="11574" y="4381"/>
                  </a:lnTo>
                  <a:lnTo>
                    <a:pt x="11583" y="4271"/>
                  </a:lnTo>
                  <a:lnTo>
                    <a:pt x="11592" y="4151"/>
                  </a:lnTo>
                  <a:lnTo>
                    <a:pt x="11592" y="4032"/>
                  </a:lnTo>
                  <a:lnTo>
                    <a:pt x="11583" y="3904"/>
                  </a:lnTo>
                  <a:lnTo>
                    <a:pt x="11565" y="3776"/>
                  </a:lnTo>
                  <a:lnTo>
                    <a:pt x="11537" y="3638"/>
                  </a:lnTo>
                  <a:lnTo>
                    <a:pt x="11501" y="3501"/>
                  </a:lnTo>
                  <a:lnTo>
                    <a:pt x="11455" y="3354"/>
                  </a:lnTo>
                  <a:lnTo>
                    <a:pt x="11400" y="3198"/>
                  </a:lnTo>
                  <a:lnTo>
                    <a:pt x="11336" y="3043"/>
                  </a:lnTo>
                  <a:lnTo>
                    <a:pt x="11253" y="2878"/>
                  </a:lnTo>
                  <a:lnTo>
                    <a:pt x="11171" y="2713"/>
                  </a:lnTo>
                  <a:lnTo>
                    <a:pt x="11061" y="2539"/>
                  </a:lnTo>
                  <a:lnTo>
                    <a:pt x="10951" y="2355"/>
                  </a:lnTo>
                  <a:lnTo>
                    <a:pt x="10823" y="2163"/>
                  </a:lnTo>
                  <a:lnTo>
                    <a:pt x="10667" y="1952"/>
                  </a:lnTo>
                  <a:lnTo>
                    <a:pt x="10493" y="1750"/>
                  </a:lnTo>
                  <a:lnTo>
                    <a:pt x="10309" y="1558"/>
                  </a:lnTo>
                  <a:lnTo>
                    <a:pt x="10108" y="1375"/>
                  </a:lnTo>
                  <a:lnTo>
                    <a:pt x="9897" y="1210"/>
                  </a:lnTo>
                  <a:lnTo>
                    <a:pt x="9677" y="1054"/>
                  </a:lnTo>
                  <a:lnTo>
                    <a:pt x="9448" y="907"/>
                  </a:lnTo>
                  <a:lnTo>
                    <a:pt x="9210" y="770"/>
                  </a:lnTo>
                  <a:lnTo>
                    <a:pt x="8962" y="651"/>
                  </a:lnTo>
                  <a:lnTo>
                    <a:pt x="8715" y="541"/>
                  </a:lnTo>
                  <a:lnTo>
                    <a:pt x="8468" y="431"/>
                  </a:lnTo>
                  <a:lnTo>
                    <a:pt x="8211" y="348"/>
                  </a:lnTo>
                  <a:lnTo>
                    <a:pt x="7945" y="266"/>
                  </a:lnTo>
                  <a:lnTo>
                    <a:pt x="7689" y="193"/>
                  </a:lnTo>
                  <a:lnTo>
                    <a:pt x="7432" y="138"/>
                  </a:lnTo>
                  <a:lnTo>
                    <a:pt x="7175" y="92"/>
                  </a:lnTo>
                  <a:lnTo>
                    <a:pt x="6919" y="46"/>
                  </a:lnTo>
                  <a:lnTo>
                    <a:pt x="6671" y="19"/>
                  </a:lnTo>
                  <a:lnTo>
                    <a:pt x="6424" y="9"/>
                  </a:lnTo>
                  <a:lnTo>
                    <a:pt x="61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5573225" y="1809950"/>
              <a:ext cx="32325" cy="32325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596" y="0"/>
                  </a:moveTo>
                  <a:lnTo>
                    <a:pt x="532" y="9"/>
                  </a:lnTo>
                  <a:lnTo>
                    <a:pt x="467" y="28"/>
                  </a:lnTo>
                  <a:lnTo>
                    <a:pt x="403" y="46"/>
                  </a:lnTo>
                  <a:lnTo>
                    <a:pt x="348" y="74"/>
                  </a:lnTo>
                  <a:lnTo>
                    <a:pt x="284" y="110"/>
                  </a:lnTo>
                  <a:lnTo>
                    <a:pt x="238" y="147"/>
                  </a:lnTo>
                  <a:lnTo>
                    <a:pt x="193" y="184"/>
                  </a:lnTo>
                  <a:lnTo>
                    <a:pt x="147" y="229"/>
                  </a:lnTo>
                  <a:lnTo>
                    <a:pt x="110" y="284"/>
                  </a:lnTo>
                  <a:lnTo>
                    <a:pt x="73" y="330"/>
                  </a:lnTo>
                  <a:lnTo>
                    <a:pt x="46" y="385"/>
                  </a:lnTo>
                  <a:lnTo>
                    <a:pt x="28" y="449"/>
                  </a:lnTo>
                  <a:lnTo>
                    <a:pt x="9" y="504"/>
                  </a:lnTo>
                  <a:lnTo>
                    <a:pt x="0" y="568"/>
                  </a:lnTo>
                  <a:lnTo>
                    <a:pt x="0" y="633"/>
                  </a:lnTo>
                  <a:lnTo>
                    <a:pt x="0" y="697"/>
                  </a:lnTo>
                  <a:lnTo>
                    <a:pt x="9" y="761"/>
                  </a:lnTo>
                  <a:lnTo>
                    <a:pt x="18" y="825"/>
                  </a:lnTo>
                  <a:lnTo>
                    <a:pt x="46" y="889"/>
                  </a:lnTo>
                  <a:lnTo>
                    <a:pt x="73" y="944"/>
                  </a:lnTo>
                  <a:lnTo>
                    <a:pt x="101" y="999"/>
                  </a:lnTo>
                  <a:lnTo>
                    <a:pt x="138" y="1054"/>
                  </a:lnTo>
                  <a:lnTo>
                    <a:pt x="183" y="1100"/>
                  </a:lnTo>
                  <a:lnTo>
                    <a:pt x="229" y="1146"/>
                  </a:lnTo>
                  <a:lnTo>
                    <a:pt x="275" y="1182"/>
                  </a:lnTo>
                  <a:lnTo>
                    <a:pt x="330" y="1210"/>
                  </a:lnTo>
                  <a:lnTo>
                    <a:pt x="385" y="1237"/>
                  </a:lnTo>
                  <a:lnTo>
                    <a:pt x="440" y="1265"/>
                  </a:lnTo>
                  <a:lnTo>
                    <a:pt x="504" y="1283"/>
                  </a:lnTo>
                  <a:lnTo>
                    <a:pt x="568" y="1292"/>
                  </a:lnTo>
                  <a:lnTo>
                    <a:pt x="687" y="1292"/>
                  </a:lnTo>
                  <a:lnTo>
                    <a:pt x="761" y="1283"/>
                  </a:lnTo>
                  <a:lnTo>
                    <a:pt x="825" y="1274"/>
                  </a:lnTo>
                  <a:lnTo>
                    <a:pt x="880" y="1247"/>
                  </a:lnTo>
                  <a:lnTo>
                    <a:pt x="944" y="1219"/>
                  </a:lnTo>
                  <a:lnTo>
                    <a:pt x="999" y="1192"/>
                  </a:lnTo>
                  <a:lnTo>
                    <a:pt x="1045" y="1155"/>
                  </a:lnTo>
                  <a:lnTo>
                    <a:pt x="1100" y="1109"/>
                  </a:lnTo>
                  <a:lnTo>
                    <a:pt x="1136" y="1063"/>
                  </a:lnTo>
                  <a:lnTo>
                    <a:pt x="1173" y="1017"/>
                  </a:lnTo>
                  <a:lnTo>
                    <a:pt x="1210" y="962"/>
                  </a:lnTo>
                  <a:lnTo>
                    <a:pt x="1237" y="907"/>
                  </a:lnTo>
                  <a:lnTo>
                    <a:pt x="1256" y="852"/>
                  </a:lnTo>
                  <a:lnTo>
                    <a:pt x="1274" y="788"/>
                  </a:lnTo>
                  <a:lnTo>
                    <a:pt x="1283" y="724"/>
                  </a:lnTo>
                  <a:lnTo>
                    <a:pt x="1292" y="660"/>
                  </a:lnTo>
                  <a:lnTo>
                    <a:pt x="1292" y="596"/>
                  </a:lnTo>
                  <a:lnTo>
                    <a:pt x="1283" y="532"/>
                  </a:lnTo>
                  <a:lnTo>
                    <a:pt x="1265" y="468"/>
                  </a:lnTo>
                  <a:lnTo>
                    <a:pt x="1246" y="403"/>
                  </a:lnTo>
                  <a:lnTo>
                    <a:pt x="1219" y="348"/>
                  </a:lnTo>
                  <a:lnTo>
                    <a:pt x="1182" y="293"/>
                  </a:lnTo>
                  <a:lnTo>
                    <a:pt x="1146" y="239"/>
                  </a:lnTo>
                  <a:lnTo>
                    <a:pt x="1109" y="193"/>
                  </a:lnTo>
                  <a:lnTo>
                    <a:pt x="1063" y="156"/>
                  </a:lnTo>
                  <a:lnTo>
                    <a:pt x="1008" y="119"/>
                  </a:lnTo>
                  <a:lnTo>
                    <a:pt x="953" y="83"/>
                  </a:lnTo>
                  <a:lnTo>
                    <a:pt x="898" y="55"/>
                  </a:lnTo>
                  <a:lnTo>
                    <a:pt x="843" y="37"/>
                  </a:lnTo>
                  <a:lnTo>
                    <a:pt x="779" y="19"/>
                  </a:lnTo>
                  <a:lnTo>
                    <a:pt x="724" y="9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181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5533575" y="1759775"/>
              <a:ext cx="72425" cy="63250"/>
            </a:xfrm>
            <a:custGeom>
              <a:avLst/>
              <a:gdLst/>
              <a:ahLst/>
              <a:cxnLst/>
              <a:rect l="l" t="t" r="r" b="b"/>
              <a:pathLst>
                <a:path w="2897" h="2530" extrusionOk="0">
                  <a:moveTo>
                    <a:pt x="2612" y="0"/>
                  </a:moveTo>
                  <a:lnTo>
                    <a:pt x="2429" y="19"/>
                  </a:lnTo>
                  <a:lnTo>
                    <a:pt x="2264" y="46"/>
                  </a:lnTo>
                  <a:lnTo>
                    <a:pt x="2099" y="74"/>
                  </a:lnTo>
                  <a:lnTo>
                    <a:pt x="1943" y="119"/>
                  </a:lnTo>
                  <a:lnTo>
                    <a:pt x="1797" y="165"/>
                  </a:lnTo>
                  <a:lnTo>
                    <a:pt x="1659" y="229"/>
                  </a:lnTo>
                  <a:lnTo>
                    <a:pt x="1522" y="294"/>
                  </a:lnTo>
                  <a:lnTo>
                    <a:pt x="1394" y="367"/>
                  </a:lnTo>
                  <a:lnTo>
                    <a:pt x="1275" y="440"/>
                  </a:lnTo>
                  <a:lnTo>
                    <a:pt x="1165" y="532"/>
                  </a:lnTo>
                  <a:lnTo>
                    <a:pt x="1055" y="614"/>
                  </a:lnTo>
                  <a:lnTo>
                    <a:pt x="954" y="706"/>
                  </a:lnTo>
                  <a:lnTo>
                    <a:pt x="853" y="798"/>
                  </a:lnTo>
                  <a:lnTo>
                    <a:pt x="761" y="898"/>
                  </a:lnTo>
                  <a:lnTo>
                    <a:pt x="596" y="1091"/>
                  </a:lnTo>
                  <a:lnTo>
                    <a:pt x="459" y="1283"/>
                  </a:lnTo>
                  <a:lnTo>
                    <a:pt x="340" y="1476"/>
                  </a:lnTo>
                  <a:lnTo>
                    <a:pt x="239" y="1650"/>
                  </a:lnTo>
                  <a:lnTo>
                    <a:pt x="157" y="1815"/>
                  </a:lnTo>
                  <a:lnTo>
                    <a:pt x="92" y="1952"/>
                  </a:lnTo>
                  <a:lnTo>
                    <a:pt x="47" y="2062"/>
                  </a:lnTo>
                  <a:lnTo>
                    <a:pt x="10" y="2172"/>
                  </a:lnTo>
                  <a:lnTo>
                    <a:pt x="1" y="2227"/>
                  </a:lnTo>
                  <a:lnTo>
                    <a:pt x="1" y="2282"/>
                  </a:lnTo>
                  <a:lnTo>
                    <a:pt x="10" y="2337"/>
                  </a:lnTo>
                  <a:lnTo>
                    <a:pt x="28" y="2383"/>
                  </a:lnTo>
                  <a:lnTo>
                    <a:pt x="56" y="2429"/>
                  </a:lnTo>
                  <a:lnTo>
                    <a:pt x="92" y="2465"/>
                  </a:lnTo>
                  <a:lnTo>
                    <a:pt x="138" y="2493"/>
                  </a:lnTo>
                  <a:lnTo>
                    <a:pt x="184" y="2520"/>
                  </a:lnTo>
                  <a:lnTo>
                    <a:pt x="239" y="2530"/>
                  </a:lnTo>
                  <a:lnTo>
                    <a:pt x="285" y="2530"/>
                  </a:lnTo>
                  <a:lnTo>
                    <a:pt x="331" y="2520"/>
                  </a:lnTo>
                  <a:lnTo>
                    <a:pt x="367" y="2511"/>
                  </a:lnTo>
                  <a:lnTo>
                    <a:pt x="422" y="2484"/>
                  </a:lnTo>
                  <a:lnTo>
                    <a:pt x="468" y="2447"/>
                  </a:lnTo>
                  <a:lnTo>
                    <a:pt x="505" y="2401"/>
                  </a:lnTo>
                  <a:lnTo>
                    <a:pt x="532" y="2337"/>
                  </a:lnTo>
                  <a:lnTo>
                    <a:pt x="560" y="2264"/>
                  </a:lnTo>
                  <a:lnTo>
                    <a:pt x="642" y="2062"/>
                  </a:lnTo>
                  <a:lnTo>
                    <a:pt x="706" y="1934"/>
                  </a:lnTo>
                  <a:lnTo>
                    <a:pt x="789" y="1778"/>
                  </a:lnTo>
                  <a:lnTo>
                    <a:pt x="890" y="1622"/>
                  </a:lnTo>
                  <a:lnTo>
                    <a:pt x="1009" y="1467"/>
                  </a:lnTo>
                  <a:lnTo>
                    <a:pt x="1137" y="1302"/>
                  </a:lnTo>
                  <a:lnTo>
                    <a:pt x="1293" y="1137"/>
                  </a:lnTo>
                  <a:lnTo>
                    <a:pt x="1375" y="1063"/>
                  </a:lnTo>
                  <a:lnTo>
                    <a:pt x="1467" y="990"/>
                  </a:lnTo>
                  <a:lnTo>
                    <a:pt x="1559" y="917"/>
                  </a:lnTo>
                  <a:lnTo>
                    <a:pt x="1659" y="853"/>
                  </a:lnTo>
                  <a:lnTo>
                    <a:pt x="1760" y="788"/>
                  </a:lnTo>
                  <a:lnTo>
                    <a:pt x="1870" y="733"/>
                  </a:lnTo>
                  <a:lnTo>
                    <a:pt x="1980" y="688"/>
                  </a:lnTo>
                  <a:lnTo>
                    <a:pt x="2099" y="642"/>
                  </a:lnTo>
                  <a:lnTo>
                    <a:pt x="2228" y="605"/>
                  </a:lnTo>
                  <a:lnTo>
                    <a:pt x="2356" y="578"/>
                  </a:lnTo>
                  <a:lnTo>
                    <a:pt x="2493" y="559"/>
                  </a:lnTo>
                  <a:lnTo>
                    <a:pt x="2631" y="550"/>
                  </a:lnTo>
                  <a:lnTo>
                    <a:pt x="2686" y="541"/>
                  </a:lnTo>
                  <a:lnTo>
                    <a:pt x="2741" y="523"/>
                  </a:lnTo>
                  <a:lnTo>
                    <a:pt x="2787" y="495"/>
                  </a:lnTo>
                  <a:lnTo>
                    <a:pt x="2823" y="459"/>
                  </a:lnTo>
                  <a:lnTo>
                    <a:pt x="2851" y="422"/>
                  </a:lnTo>
                  <a:lnTo>
                    <a:pt x="2878" y="376"/>
                  </a:lnTo>
                  <a:lnTo>
                    <a:pt x="2887" y="321"/>
                  </a:lnTo>
                  <a:lnTo>
                    <a:pt x="2897" y="266"/>
                  </a:lnTo>
                  <a:lnTo>
                    <a:pt x="2887" y="211"/>
                  </a:lnTo>
                  <a:lnTo>
                    <a:pt x="2869" y="156"/>
                  </a:lnTo>
                  <a:lnTo>
                    <a:pt x="2842" y="119"/>
                  </a:lnTo>
                  <a:lnTo>
                    <a:pt x="2805" y="74"/>
                  </a:lnTo>
                  <a:lnTo>
                    <a:pt x="2759" y="46"/>
                  </a:lnTo>
                  <a:lnTo>
                    <a:pt x="2713" y="19"/>
                  </a:lnTo>
                  <a:lnTo>
                    <a:pt x="2667" y="10"/>
                  </a:lnTo>
                  <a:lnTo>
                    <a:pt x="26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5600250" y="1884400"/>
              <a:ext cx="49725" cy="31400"/>
            </a:xfrm>
            <a:custGeom>
              <a:avLst/>
              <a:gdLst/>
              <a:ahLst/>
              <a:cxnLst/>
              <a:rect l="l" t="t" r="r" b="b"/>
              <a:pathLst>
                <a:path w="1989" h="1256" extrusionOk="0">
                  <a:moveTo>
                    <a:pt x="285" y="1"/>
                  </a:moveTo>
                  <a:lnTo>
                    <a:pt x="230" y="10"/>
                  </a:lnTo>
                  <a:lnTo>
                    <a:pt x="184" y="19"/>
                  </a:lnTo>
                  <a:lnTo>
                    <a:pt x="138" y="46"/>
                  </a:lnTo>
                  <a:lnTo>
                    <a:pt x="92" y="83"/>
                  </a:lnTo>
                  <a:lnTo>
                    <a:pt x="65" y="120"/>
                  </a:lnTo>
                  <a:lnTo>
                    <a:pt x="37" y="165"/>
                  </a:lnTo>
                  <a:lnTo>
                    <a:pt x="10" y="211"/>
                  </a:lnTo>
                  <a:lnTo>
                    <a:pt x="0" y="266"/>
                  </a:lnTo>
                  <a:lnTo>
                    <a:pt x="0" y="321"/>
                  </a:lnTo>
                  <a:lnTo>
                    <a:pt x="19" y="367"/>
                  </a:lnTo>
                  <a:lnTo>
                    <a:pt x="65" y="468"/>
                  </a:lnTo>
                  <a:lnTo>
                    <a:pt x="110" y="560"/>
                  </a:lnTo>
                  <a:lnTo>
                    <a:pt x="184" y="679"/>
                  </a:lnTo>
                  <a:lnTo>
                    <a:pt x="285" y="807"/>
                  </a:lnTo>
                  <a:lnTo>
                    <a:pt x="339" y="871"/>
                  </a:lnTo>
                  <a:lnTo>
                    <a:pt x="404" y="926"/>
                  </a:lnTo>
                  <a:lnTo>
                    <a:pt x="477" y="990"/>
                  </a:lnTo>
                  <a:lnTo>
                    <a:pt x="550" y="1045"/>
                  </a:lnTo>
                  <a:lnTo>
                    <a:pt x="633" y="1100"/>
                  </a:lnTo>
                  <a:lnTo>
                    <a:pt x="724" y="1146"/>
                  </a:lnTo>
                  <a:lnTo>
                    <a:pt x="853" y="1192"/>
                  </a:lnTo>
                  <a:lnTo>
                    <a:pt x="981" y="1228"/>
                  </a:lnTo>
                  <a:lnTo>
                    <a:pt x="1109" y="1247"/>
                  </a:lnTo>
                  <a:lnTo>
                    <a:pt x="1247" y="1256"/>
                  </a:lnTo>
                  <a:lnTo>
                    <a:pt x="1384" y="1247"/>
                  </a:lnTo>
                  <a:lnTo>
                    <a:pt x="1522" y="1228"/>
                  </a:lnTo>
                  <a:lnTo>
                    <a:pt x="1668" y="1192"/>
                  </a:lnTo>
                  <a:lnTo>
                    <a:pt x="1815" y="1146"/>
                  </a:lnTo>
                  <a:lnTo>
                    <a:pt x="1824" y="1146"/>
                  </a:lnTo>
                  <a:lnTo>
                    <a:pt x="1870" y="1118"/>
                  </a:lnTo>
                  <a:lnTo>
                    <a:pt x="1907" y="1091"/>
                  </a:lnTo>
                  <a:lnTo>
                    <a:pt x="1943" y="1045"/>
                  </a:lnTo>
                  <a:lnTo>
                    <a:pt x="1971" y="999"/>
                  </a:lnTo>
                  <a:lnTo>
                    <a:pt x="1989" y="954"/>
                  </a:lnTo>
                  <a:lnTo>
                    <a:pt x="1989" y="899"/>
                  </a:lnTo>
                  <a:lnTo>
                    <a:pt x="1989" y="853"/>
                  </a:lnTo>
                  <a:lnTo>
                    <a:pt x="1980" y="798"/>
                  </a:lnTo>
                  <a:lnTo>
                    <a:pt x="1952" y="743"/>
                  </a:lnTo>
                  <a:lnTo>
                    <a:pt x="1916" y="706"/>
                  </a:lnTo>
                  <a:lnTo>
                    <a:pt x="1879" y="669"/>
                  </a:lnTo>
                  <a:lnTo>
                    <a:pt x="1833" y="642"/>
                  </a:lnTo>
                  <a:lnTo>
                    <a:pt x="1787" y="624"/>
                  </a:lnTo>
                  <a:lnTo>
                    <a:pt x="1677" y="624"/>
                  </a:lnTo>
                  <a:lnTo>
                    <a:pt x="1622" y="633"/>
                  </a:lnTo>
                  <a:lnTo>
                    <a:pt x="1485" y="679"/>
                  </a:lnTo>
                  <a:lnTo>
                    <a:pt x="1357" y="706"/>
                  </a:lnTo>
                  <a:lnTo>
                    <a:pt x="1247" y="715"/>
                  </a:lnTo>
                  <a:lnTo>
                    <a:pt x="1137" y="706"/>
                  </a:lnTo>
                  <a:lnTo>
                    <a:pt x="1036" y="688"/>
                  </a:lnTo>
                  <a:lnTo>
                    <a:pt x="953" y="651"/>
                  </a:lnTo>
                  <a:lnTo>
                    <a:pt x="871" y="614"/>
                  </a:lnTo>
                  <a:lnTo>
                    <a:pt x="807" y="569"/>
                  </a:lnTo>
                  <a:lnTo>
                    <a:pt x="743" y="514"/>
                  </a:lnTo>
                  <a:lnTo>
                    <a:pt x="697" y="459"/>
                  </a:lnTo>
                  <a:lnTo>
                    <a:pt x="651" y="404"/>
                  </a:lnTo>
                  <a:lnTo>
                    <a:pt x="614" y="349"/>
                  </a:lnTo>
                  <a:lnTo>
                    <a:pt x="559" y="248"/>
                  </a:lnTo>
                  <a:lnTo>
                    <a:pt x="532" y="184"/>
                  </a:lnTo>
                  <a:lnTo>
                    <a:pt x="504" y="129"/>
                  </a:lnTo>
                  <a:lnTo>
                    <a:pt x="468" y="92"/>
                  </a:lnTo>
                  <a:lnTo>
                    <a:pt x="431" y="55"/>
                  </a:lnTo>
                  <a:lnTo>
                    <a:pt x="385" y="28"/>
                  </a:lnTo>
                  <a:lnTo>
                    <a:pt x="339" y="10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5403000" y="1905700"/>
              <a:ext cx="14900" cy="24325"/>
            </a:xfrm>
            <a:custGeom>
              <a:avLst/>
              <a:gdLst/>
              <a:ahLst/>
              <a:cxnLst/>
              <a:rect l="l" t="t" r="r" b="b"/>
              <a:pathLst>
                <a:path w="596" h="973" extrusionOk="0">
                  <a:moveTo>
                    <a:pt x="367" y="1"/>
                  </a:moveTo>
                  <a:lnTo>
                    <a:pt x="321" y="10"/>
                  </a:lnTo>
                  <a:lnTo>
                    <a:pt x="284" y="28"/>
                  </a:lnTo>
                  <a:lnTo>
                    <a:pt x="229" y="65"/>
                  </a:lnTo>
                  <a:lnTo>
                    <a:pt x="165" y="129"/>
                  </a:lnTo>
                  <a:lnTo>
                    <a:pt x="101" y="202"/>
                  </a:lnTo>
                  <a:lnTo>
                    <a:pt x="55" y="294"/>
                  </a:lnTo>
                  <a:lnTo>
                    <a:pt x="28" y="349"/>
                  </a:lnTo>
                  <a:lnTo>
                    <a:pt x="19" y="404"/>
                  </a:lnTo>
                  <a:lnTo>
                    <a:pt x="0" y="468"/>
                  </a:lnTo>
                  <a:lnTo>
                    <a:pt x="0" y="532"/>
                  </a:lnTo>
                  <a:lnTo>
                    <a:pt x="0" y="596"/>
                  </a:lnTo>
                  <a:lnTo>
                    <a:pt x="10" y="670"/>
                  </a:lnTo>
                  <a:lnTo>
                    <a:pt x="19" y="752"/>
                  </a:lnTo>
                  <a:lnTo>
                    <a:pt x="46" y="835"/>
                  </a:lnTo>
                  <a:lnTo>
                    <a:pt x="65" y="871"/>
                  </a:lnTo>
                  <a:lnTo>
                    <a:pt x="92" y="908"/>
                  </a:lnTo>
                  <a:lnTo>
                    <a:pt x="119" y="926"/>
                  </a:lnTo>
                  <a:lnTo>
                    <a:pt x="156" y="954"/>
                  </a:lnTo>
                  <a:lnTo>
                    <a:pt x="193" y="963"/>
                  </a:lnTo>
                  <a:lnTo>
                    <a:pt x="229" y="972"/>
                  </a:lnTo>
                  <a:lnTo>
                    <a:pt x="275" y="972"/>
                  </a:lnTo>
                  <a:lnTo>
                    <a:pt x="321" y="963"/>
                  </a:lnTo>
                  <a:lnTo>
                    <a:pt x="349" y="945"/>
                  </a:lnTo>
                  <a:lnTo>
                    <a:pt x="376" y="926"/>
                  </a:lnTo>
                  <a:lnTo>
                    <a:pt x="422" y="880"/>
                  </a:lnTo>
                  <a:lnTo>
                    <a:pt x="449" y="816"/>
                  </a:lnTo>
                  <a:lnTo>
                    <a:pt x="459" y="752"/>
                  </a:lnTo>
                  <a:lnTo>
                    <a:pt x="449" y="688"/>
                  </a:lnTo>
                  <a:lnTo>
                    <a:pt x="422" y="624"/>
                  </a:lnTo>
                  <a:lnTo>
                    <a:pt x="422" y="560"/>
                  </a:lnTo>
                  <a:lnTo>
                    <a:pt x="422" y="514"/>
                  </a:lnTo>
                  <a:lnTo>
                    <a:pt x="431" y="468"/>
                  </a:lnTo>
                  <a:lnTo>
                    <a:pt x="449" y="441"/>
                  </a:lnTo>
                  <a:lnTo>
                    <a:pt x="468" y="413"/>
                  </a:lnTo>
                  <a:lnTo>
                    <a:pt x="495" y="386"/>
                  </a:lnTo>
                  <a:lnTo>
                    <a:pt x="532" y="358"/>
                  </a:lnTo>
                  <a:lnTo>
                    <a:pt x="559" y="331"/>
                  </a:lnTo>
                  <a:lnTo>
                    <a:pt x="578" y="294"/>
                  </a:lnTo>
                  <a:lnTo>
                    <a:pt x="596" y="257"/>
                  </a:lnTo>
                  <a:lnTo>
                    <a:pt x="596" y="221"/>
                  </a:lnTo>
                  <a:lnTo>
                    <a:pt x="596" y="184"/>
                  </a:lnTo>
                  <a:lnTo>
                    <a:pt x="587" y="138"/>
                  </a:lnTo>
                  <a:lnTo>
                    <a:pt x="569" y="102"/>
                  </a:lnTo>
                  <a:lnTo>
                    <a:pt x="550" y="65"/>
                  </a:lnTo>
                  <a:lnTo>
                    <a:pt x="514" y="37"/>
                  </a:lnTo>
                  <a:lnTo>
                    <a:pt x="486" y="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A6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5403450" y="1910975"/>
              <a:ext cx="35775" cy="24550"/>
            </a:xfrm>
            <a:custGeom>
              <a:avLst/>
              <a:gdLst/>
              <a:ahLst/>
              <a:cxnLst/>
              <a:rect l="l" t="t" r="r" b="b"/>
              <a:pathLst>
                <a:path w="1431" h="982" extrusionOk="0">
                  <a:moveTo>
                    <a:pt x="166" y="1"/>
                  </a:moveTo>
                  <a:lnTo>
                    <a:pt x="129" y="19"/>
                  </a:lnTo>
                  <a:lnTo>
                    <a:pt x="92" y="37"/>
                  </a:lnTo>
                  <a:lnTo>
                    <a:pt x="56" y="65"/>
                  </a:lnTo>
                  <a:lnTo>
                    <a:pt x="28" y="101"/>
                  </a:lnTo>
                  <a:lnTo>
                    <a:pt x="10" y="138"/>
                  </a:lnTo>
                  <a:lnTo>
                    <a:pt x="1" y="175"/>
                  </a:lnTo>
                  <a:lnTo>
                    <a:pt x="1" y="211"/>
                  </a:lnTo>
                  <a:lnTo>
                    <a:pt x="1" y="257"/>
                  </a:lnTo>
                  <a:lnTo>
                    <a:pt x="19" y="294"/>
                  </a:lnTo>
                  <a:lnTo>
                    <a:pt x="37" y="330"/>
                  </a:lnTo>
                  <a:lnTo>
                    <a:pt x="65" y="367"/>
                  </a:lnTo>
                  <a:lnTo>
                    <a:pt x="138" y="459"/>
                  </a:lnTo>
                  <a:lnTo>
                    <a:pt x="248" y="569"/>
                  </a:lnTo>
                  <a:lnTo>
                    <a:pt x="386" y="697"/>
                  </a:lnTo>
                  <a:lnTo>
                    <a:pt x="468" y="761"/>
                  </a:lnTo>
                  <a:lnTo>
                    <a:pt x="560" y="816"/>
                  </a:lnTo>
                  <a:lnTo>
                    <a:pt x="660" y="871"/>
                  </a:lnTo>
                  <a:lnTo>
                    <a:pt x="761" y="917"/>
                  </a:lnTo>
                  <a:lnTo>
                    <a:pt x="880" y="954"/>
                  </a:lnTo>
                  <a:lnTo>
                    <a:pt x="990" y="972"/>
                  </a:lnTo>
                  <a:lnTo>
                    <a:pt x="1119" y="981"/>
                  </a:lnTo>
                  <a:lnTo>
                    <a:pt x="1247" y="981"/>
                  </a:lnTo>
                  <a:lnTo>
                    <a:pt x="1302" y="963"/>
                  </a:lnTo>
                  <a:lnTo>
                    <a:pt x="1348" y="935"/>
                  </a:lnTo>
                  <a:lnTo>
                    <a:pt x="1384" y="899"/>
                  </a:lnTo>
                  <a:lnTo>
                    <a:pt x="1412" y="853"/>
                  </a:lnTo>
                  <a:lnTo>
                    <a:pt x="1430" y="798"/>
                  </a:lnTo>
                  <a:lnTo>
                    <a:pt x="1430" y="743"/>
                  </a:lnTo>
                  <a:lnTo>
                    <a:pt x="1421" y="697"/>
                  </a:lnTo>
                  <a:lnTo>
                    <a:pt x="1403" y="660"/>
                  </a:lnTo>
                  <a:lnTo>
                    <a:pt x="1375" y="633"/>
                  </a:lnTo>
                  <a:lnTo>
                    <a:pt x="1348" y="605"/>
                  </a:lnTo>
                  <a:lnTo>
                    <a:pt x="1311" y="578"/>
                  </a:lnTo>
                  <a:lnTo>
                    <a:pt x="1274" y="569"/>
                  </a:lnTo>
                  <a:lnTo>
                    <a:pt x="1238" y="560"/>
                  </a:lnTo>
                  <a:lnTo>
                    <a:pt x="1110" y="560"/>
                  </a:lnTo>
                  <a:lnTo>
                    <a:pt x="1036" y="550"/>
                  </a:lnTo>
                  <a:lnTo>
                    <a:pt x="954" y="532"/>
                  </a:lnTo>
                  <a:lnTo>
                    <a:pt x="880" y="505"/>
                  </a:lnTo>
                  <a:lnTo>
                    <a:pt x="807" y="477"/>
                  </a:lnTo>
                  <a:lnTo>
                    <a:pt x="743" y="431"/>
                  </a:lnTo>
                  <a:lnTo>
                    <a:pt x="624" y="349"/>
                  </a:lnTo>
                  <a:lnTo>
                    <a:pt x="523" y="257"/>
                  </a:lnTo>
                  <a:lnTo>
                    <a:pt x="450" y="175"/>
                  </a:lnTo>
                  <a:lnTo>
                    <a:pt x="386" y="92"/>
                  </a:lnTo>
                  <a:lnTo>
                    <a:pt x="358" y="55"/>
                  </a:lnTo>
                  <a:lnTo>
                    <a:pt x="321" y="28"/>
                  </a:lnTo>
                  <a:lnTo>
                    <a:pt x="285" y="1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BA6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5362675" y="2029425"/>
              <a:ext cx="195225" cy="266000"/>
            </a:xfrm>
            <a:custGeom>
              <a:avLst/>
              <a:gdLst/>
              <a:ahLst/>
              <a:cxnLst/>
              <a:rect l="l" t="t" r="r" b="b"/>
              <a:pathLst>
                <a:path w="7809" h="10640" extrusionOk="0">
                  <a:moveTo>
                    <a:pt x="1632" y="0"/>
                  </a:moveTo>
                  <a:lnTo>
                    <a:pt x="1" y="1540"/>
                  </a:lnTo>
                  <a:lnTo>
                    <a:pt x="6204" y="10639"/>
                  </a:lnTo>
                  <a:lnTo>
                    <a:pt x="7808" y="690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4007125" y="294475"/>
              <a:ext cx="985575" cy="1432325"/>
            </a:xfrm>
            <a:custGeom>
              <a:avLst/>
              <a:gdLst/>
              <a:ahLst/>
              <a:cxnLst/>
              <a:rect l="l" t="t" r="r" b="b"/>
              <a:pathLst>
                <a:path w="39423" h="57293" extrusionOk="0">
                  <a:moveTo>
                    <a:pt x="26273" y="0"/>
                  </a:moveTo>
                  <a:lnTo>
                    <a:pt x="0" y="35455"/>
                  </a:lnTo>
                  <a:lnTo>
                    <a:pt x="1091" y="36133"/>
                  </a:lnTo>
                  <a:lnTo>
                    <a:pt x="2208" y="36802"/>
                  </a:lnTo>
                  <a:lnTo>
                    <a:pt x="3336" y="37462"/>
                  </a:lnTo>
                  <a:lnTo>
                    <a:pt x="4481" y="38122"/>
                  </a:lnTo>
                  <a:lnTo>
                    <a:pt x="5214" y="38534"/>
                  </a:lnTo>
                  <a:lnTo>
                    <a:pt x="5938" y="38938"/>
                  </a:lnTo>
                  <a:lnTo>
                    <a:pt x="6662" y="39313"/>
                  </a:lnTo>
                  <a:lnTo>
                    <a:pt x="7368" y="39680"/>
                  </a:lnTo>
                  <a:lnTo>
                    <a:pt x="8064" y="40037"/>
                  </a:lnTo>
                  <a:lnTo>
                    <a:pt x="8761" y="40376"/>
                  </a:lnTo>
                  <a:lnTo>
                    <a:pt x="9439" y="40706"/>
                  </a:lnTo>
                  <a:lnTo>
                    <a:pt x="10117" y="41027"/>
                  </a:lnTo>
                  <a:lnTo>
                    <a:pt x="10786" y="41329"/>
                  </a:lnTo>
                  <a:lnTo>
                    <a:pt x="11446" y="41623"/>
                  </a:lnTo>
                  <a:lnTo>
                    <a:pt x="12105" y="41907"/>
                  </a:lnTo>
                  <a:lnTo>
                    <a:pt x="12747" y="42182"/>
                  </a:lnTo>
                  <a:lnTo>
                    <a:pt x="13388" y="42447"/>
                  </a:lnTo>
                  <a:lnTo>
                    <a:pt x="14021" y="42704"/>
                  </a:lnTo>
                  <a:lnTo>
                    <a:pt x="15267" y="43190"/>
                  </a:lnTo>
                  <a:lnTo>
                    <a:pt x="16477" y="43648"/>
                  </a:lnTo>
                  <a:lnTo>
                    <a:pt x="17668" y="44078"/>
                  </a:lnTo>
                  <a:lnTo>
                    <a:pt x="18832" y="44491"/>
                  </a:lnTo>
                  <a:lnTo>
                    <a:pt x="19968" y="44894"/>
                  </a:lnTo>
                  <a:lnTo>
                    <a:pt x="22167" y="45655"/>
                  </a:lnTo>
                  <a:lnTo>
                    <a:pt x="23230" y="46030"/>
                  </a:lnTo>
                  <a:lnTo>
                    <a:pt x="24275" y="46406"/>
                  </a:lnTo>
                  <a:lnTo>
                    <a:pt x="25292" y="46791"/>
                  </a:lnTo>
                  <a:lnTo>
                    <a:pt x="26291" y="47185"/>
                  </a:lnTo>
                  <a:lnTo>
                    <a:pt x="26786" y="47387"/>
                  </a:lnTo>
                  <a:lnTo>
                    <a:pt x="27272" y="47588"/>
                  </a:lnTo>
                  <a:lnTo>
                    <a:pt x="27757" y="47799"/>
                  </a:lnTo>
                  <a:lnTo>
                    <a:pt x="28234" y="48019"/>
                  </a:lnTo>
                  <a:lnTo>
                    <a:pt x="28710" y="48239"/>
                  </a:lnTo>
                  <a:lnTo>
                    <a:pt x="29178" y="48459"/>
                  </a:lnTo>
                  <a:lnTo>
                    <a:pt x="29636" y="48697"/>
                  </a:lnTo>
                  <a:lnTo>
                    <a:pt x="30103" y="48935"/>
                  </a:lnTo>
                  <a:lnTo>
                    <a:pt x="30552" y="49183"/>
                  </a:lnTo>
                  <a:lnTo>
                    <a:pt x="31001" y="49439"/>
                  </a:lnTo>
                  <a:lnTo>
                    <a:pt x="31450" y="49705"/>
                  </a:lnTo>
                  <a:lnTo>
                    <a:pt x="31890" y="49980"/>
                  </a:lnTo>
                  <a:lnTo>
                    <a:pt x="32330" y="50264"/>
                  </a:lnTo>
                  <a:lnTo>
                    <a:pt x="32770" y="50566"/>
                  </a:lnTo>
                  <a:lnTo>
                    <a:pt x="33201" y="50869"/>
                  </a:lnTo>
                  <a:lnTo>
                    <a:pt x="33622" y="51190"/>
                  </a:lnTo>
                  <a:lnTo>
                    <a:pt x="34053" y="51520"/>
                  </a:lnTo>
                  <a:lnTo>
                    <a:pt x="34474" y="51859"/>
                  </a:lnTo>
                  <a:lnTo>
                    <a:pt x="34887" y="52216"/>
                  </a:lnTo>
                  <a:lnTo>
                    <a:pt x="35299" y="52583"/>
                  </a:lnTo>
                  <a:lnTo>
                    <a:pt x="35712" y="52967"/>
                  </a:lnTo>
                  <a:lnTo>
                    <a:pt x="36115" y="53361"/>
                  </a:lnTo>
                  <a:lnTo>
                    <a:pt x="36527" y="53774"/>
                  </a:lnTo>
                  <a:lnTo>
                    <a:pt x="36921" y="54205"/>
                  </a:lnTo>
                  <a:lnTo>
                    <a:pt x="37324" y="54654"/>
                  </a:lnTo>
                  <a:lnTo>
                    <a:pt x="37718" y="55112"/>
                  </a:lnTo>
                  <a:lnTo>
                    <a:pt x="38112" y="55597"/>
                  </a:lnTo>
                  <a:lnTo>
                    <a:pt x="38497" y="56092"/>
                  </a:lnTo>
                  <a:lnTo>
                    <a:pt x="39139" y="56926"/>
                  </a:lnTo>
                  <a:lnTo>
                    <a:pt x="39414" y="57284"/>
                  </a:lnTo>
                  <a:lnTo>
                    <a:pt x="39423" y="57293"/>
                  </a:lnTo>
                  <a:lnTo>
                    <a:pt x="39423" y="57284"/>
                  </a:lnTo>
                  <a:lnTo>
                    <a:pt x="39350" y="57174"/>
                  </a:lnTo>
                  <a:lnTo>
                    <a:pt x="39001" y="56651"/>
                  </a:lnTo>
                  <a:lnTo>
                    <a:pt x="38387" y="55744"/>
                  </a:lnTo>
                  <a:lnTo>
                    <a:pt x="37572" y="54479"/>
                  </a:lnTo>
                  <a:lnTo>
                    <a:pt x="37095" y="53728"/>
                  </a:lnTo>
                  <a:lnTo>
                    <a:pt x="36573" y="52903"/>
                  </a:lnTo>
                  <a:lnTo>
                    <a:pt x="36023" y="52014"/>
                  </a:lnTo>
                  <a:lnTo>
                    <a:pt x="35446" y="51052"/>
                  </a:lnTo>
                  <a:lnTo>
                    <a:pt x="34841" y="50026"/>
                  </a:lnTo>
                  <a:lnTo>
                    <a:pt x="34227" y="48944"/>
                  </a:lnTo>
                  <a:lnTo>
                    <a:pt x="33586" y="47808"/>
                  </a:lnTo>
                  <a:lnTo>
                    <a:pt x="32944" y="46626"/>
                  </a:lnTo>
                  <a:lnTo>
                    <a:pt x="32293" y="45398"/>
                  </a:lnTo>
                  <a:lnTo>
                    <a:pt x="31643" y="44124"/>
                  </a:lnTo>
                  <a:lnTo>
                    <a:pt x="31322" y="43474"/>
                  </a:lnTo>
                  <a:lnTo>
                    <a:pt x="31001" y="42823"/>
                  </a:lnTo>
                  <a:lnTo>
                    <a:pt x="30681" y="42154"/>
                  </a:lnTo>
                  <a:lnTo>
                    <a:pt x="30369" y="41485"/>
                  </a:lnTo>
                  <a:lnTo>
                    <a:pt x="30057" y="40798"/>
                  </a:lnTo>
                  <a:lnTo>
                    <a:pt x="29755" y="40120"/>
                  </a:lnTo>
                  <a:lnTo>
                    <a:pt x="29453" y="39423"/>
                  </a:lnTo>
                  <a:lnTo>
                    <a:pt x="29150" y="38727"/>
                  </a:lnTo>
                  <a:lnTo>
                    <a:pt x="28866" y="38030"/>
                  </a:lnTo>
                  <a:lnTo>
                    <a:pt x="28582" y="37316"/>
                  </a:lnTo>
                  <a:lnTo>
                    <a:pt x="28307" y="36610"/>
                  </a:lnTo>
                  <a:lnTo>
                    <a:pt x="28041" y="35895"/>
                  </a:lnTo>
                  <a:lnTo>
                    <a:pt x="27785" y="35180"/>
                  </a:lnTo>
                  <a:lnTo>
                    <a:pt x="27537" y="34466"/>
                  </a:lnTo>
                  <a:lnTo>
                    <a:pt x="27299" y="33742"/>
                  </a:lnTo>
                  <a:lnTo>
                    <a:pt x="27070" y="33027"/>
                  </a:lnTo>
                  <a:lnTo>
                    <a:pt x="26850" y="32303"/>
                  </a:lnTo>
                  <a:lnTo>
                    <a:pt x="26648" y="31588"/>
                  </a:lnTo>
                  <a:lnTo>
                    <a:pt x="26456" y="30864"/>
                  </a:lnTo>
                  <a:lnTo>
                    <a:pt x="26273" y="30149"/>
                  </a:lnTo>
                  <a:lnTo>
                    <a:pt x="26108" y="29425"/>
                  </a:lnTo>
                  <a:lnTo>
                    <a:pt x="25952" y="28711"/>
                  </a:lnTo>
                  <a:lnTo>
                    <a:pt x="25805" y="27996"/>
                  </a:lnTo>
                  <a:lnTo>
                    <a:pt x="25668" y="27281"/>
                  </a:lnTo>
                  <a:lnTo>
                    <a:pt x="25540" y="26576"/>
                  </a:lnTo>
                  <a:lnTo>
                    <a:pt x="25421" y="25861"/>
                  </a:lnTo>
                  <a:lnTo>
                    <a:pt x="25320" y="25155"/>
                  </a:lnTo>
                  <a:lnTo>
                    <a:pt x="25219" y="24449"/>
                  </a:lnTo>
                  <a:lnTo>
                    <a:pt x="25127" y="23753"/>
                  </a:lnTo>
                  <a:lnTo>
                    <a:pt x="25045" y="23057"/>
                  </a:lnTo>
                  <a:lnTo>
                    <a:pt x="24972" y="22369"/>
                  </a:lnTo>
                  <a:lnTo>
                    <a:pt x="24907" y="21673"/>
                  </a:lnTo>
                  <a:lnTo>
                    <a:pt x="24852" y="20995"/>
                  </a:lnTo>
                  <a:lnTo>
                    <a:pt x="24797" y="20317"/>
                  </a:lnTo>
                  <a:lnTo>
                    <a:pt x="24752" y="19638"/>
                  </a:lnTo>
                  <a:lnTo>
                    <a:pt x="24724" y="18979"/>
                  </a:lnTo>
                  <a:lnTo>
                    <a:pt x="24687" y="18310"/>
                  </a:lnTo>
                  <a:lnTo>
                    <a:pt x="24669" y="17659"/>
                  </a:lnTo>
                  <a:lnTo>
                    <a:pt x="24651" y="17008"/>
                  </a:lnTo>
                  <a:lnTo>
                    <a:pt x="24642" y="16367"/>
                  </a:lnTo>
                  <a:lnTo>
                    <a:pt x="24642" y="15735"/>
                  </a:lnTo>
                  <a:lnTo>
                    <a:pt x="24642" y="15102"/>
                  </a:lnTo>
                  <a:lnTo>
                    <a:pt x="24651" y="13874"/>
                  </a:lnTo>
                  <a:lnTo>
                    <a:pt x="24687" y="12683"/>
                  </a:lnTo>
                  <a:lnTo>
                    <a:pt x="24742" y="11528"/>
                  </a:lnTo>
                  <a:lnTo>
                    <a:pt x="24816" y="10401"/>
                  </a:lnTo>
                  <a:lnTo>
                    <a:pt x="24889" y="9329"/>
                  </a:lnTo>
                  <a:lnTo>
                    <a:pt x="24981" y="8303"/>
                  </a:lnTo>
                  <a:lnTo>
                    <a:pt x="25081" y="7313"/>
                  </a:lnTo>
                  <a:lnTo>
                    <a:pt x="25191" y="6378"/>
                  </a:lnTo>
                  <a:lnTo>
                    <a:pt x="25301" y="5499"/>
                  </a:lnTo>
                  <a:lnTo>
                    <a:pt x="25421" y="4674"/>
                  </a:lnTo>
                  <a:lnTo>
                    <a:pt x="25530" y="3904"/>
                  </a:lnTo>
                  <a:lnTo>
                    <a:pt x="25650" y="3198"/>
                  </a:lnTo>
                  <a:lnTo>
                    <a:pt x="25760" y="2557"/>
                  </a:lnTo>
                  <a:lnTo>
                    <a:pt x="25860" y="1980"/>
                  </a:lnTo>
                  <a:lnTo>
                    <a:pt x="25961" y="1467"/>
                  </a:lnTo>
                  <a:lnTo>
                    <a:pt x="26126" y="669"/>
                  </a:lnTo>
                  <a:lnTo>
                    <a:pt x="26236" y="165"/>
                  </a:lnTo>
                  <a:lnTo>
                    <a:pt x="26273" y="0"/>
                  </a:lnTo>
                  <a:close/>
                </a:path>
              </a:pathLst>
            </a:custGeom>
            <a:solidFill>
              <a:srgbClr val="E8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1930825" y="757925"/>
              <a:ext cx="2076300" cy="1641275"/>
            </a:xfrm>
            <a:custGeom>
              <a:avLst/>
              <a:gdLst/>
              <a:ahLst/>
              <a:cxnLst/>
              <a:rect l="l" t="t" r="r" b="b"/>
              <a:pathLst>
                <a:path w="83052" h="65651" extrusionOk="0">
                  <a:moveTo>
                    <a:pt x="60454" y="1"/>
                  </a:moveTo>
                  <a:lnTo>
                    <a:pt x="59455" y="1018"/>
                  </a:lnTo>
                  <a:lnTo>
                    <a:pt x="56697" y="3804"/>
                  </a:lnTo>
                  <a:lnTo>
                    <a:pt x="54782" y="5728"/>
                  </a:lnTo>
                  <a:lnTo>
                    <a:pt x="52573" y="7946"/>
                  </a:lnTo>
                  <a:lnTo>
                    <a:pt x="50117" y="10393"/>
                  </a:lnTo>
                  <a:lnTo>
                    <a:pt x="47460" y="13032"/>
                  </a:lnTo>
                  <a:lnTo>
                    <a:pt x="44646" y="15799"/>
                  </a:lnTo>
                  <a:lnTo>
                    <a:pt x="41723" y="18649"/>
                  </a:lnTo>
                  <a:lnTo>
                    <a:pt x="38754" y="21527"/>
                  </a:lnTo>
                  <a:lnTo>
                    <a:pt x="37260" y="22956"/>
                  </a:lnTo>
                  <a:lnTo>
                    <a:pt x="35767" y="24386"/>
                  </a:lnTo>
                  <a:lnTo>
                    <a:pt x="34282" y="25788"/>
                  </a:lnTo>
                  <a:lnTo>
                    <a:pt x="32816" y="27172"/>
                  </a:lnTo>
                  <a:lnTo>
                    <a:pt x="31368" y="28519"/>
                  </a:lnTo>
                  <a:lnTo>
                    <a:pt x="29947" y="29829"/>
                  </a:lnTo>
                  <a:lnTo>
                    <a:pt x="28564" y="31103"/>
                  </a:lnTo>
                  <a:lnTo>
                    <a:pt x="27217" y="32322"/>
                  </a:lnTo>
                  <a:lnTo>
                    <a:pt x="25915" y="33486"/>
                  </a:lnTo>
                  <a:lnTo>
                    <a:pt x="24660" y="34585"/>
                  </a:lnTo>
                  <a:lnTo>
                    <a:pt x="24055" y="35108"/>
                  </a:lnTo>
                  <a:lnTo>
                    <a:pt x="23441" y="35621"/>
                  </a:lnTo>
                  <a:lnTo>
                    <a:pt x="22836" y="36116"/>
                  </a:lnTo>
                  <a:lnTo>
                    <a:pt x="22232" y="36610"/>
                  </a:lnTo>
                  <a:lnTo>
                    <a:pt x="21636" y="37078"/>
                  </a:lnTo>
                  <a:lnTo>
                    <a:pt x="21040" y="37545"/>
                  </a:lnTo>
                  <a:lnTo>
                    <a:pt x="20445" y="37994"/>
                  </a:lnTo>
                  <a:lnTo>
                    <a:pt x="19858" y="38425"/>
                  </a:lnTo>
                  <a:lnTo>
                    <a:pt x="19272" y="38846"/>
                  </a:lnTo>
                  <a:lnTo>
                    <a:pt x="18685" y="39259"/>
                  </a:lnTo>
                  <a:lnTo>
                    <a:pt x="18108" y="39662"/>
                  </a:lnTo>
                  <a:lnTo>
                    <a:pt x="17540" y="40047"/>
                  </a:lnTo>
                  <a:lnTo>
                    <a:pt x="16971" y="40432"/>
                  </a:lnTo>
                  <a:lnTo>
                    <a:pt x="16412" y="40789"/>
                  </a:lnTo>
                  <a:lnTo>
                    <a:pt x="15853" y="41147"/>
                  </a:lnTo>
                  <a:lnTo>
                    <a:pt x="15304" y="41495"/>
                  </a:lnTo>
                  <a:lnTo>
                    <a:pt x="14754" y="41825"/>
                  </a:lnTo>
                  <a:lnTo>
                    <a:pt x="14213" y="42145"/>
                  </a:lnTo>
                  <a:lnTo>
                    <a:pt x="13682" y="42457"/>
                  </a:lnTo>
                  <a:lnTo>
                    <a:pt x="13159" y="42759"/>
                  </a:lnTo>
                  <a:lnTo>
                    <a:pt x="12637" y="43043"/>
                  </a:lnTo>
                  <a:lnTo>
                    <a:pt x="12124" y="43328"/>
                  </a:lnTo>
                  <a:lnTo>
                    <a:pt x="11125" y="43859"/>
                  </a:lnTo>
                  <a:lnTo>
                    <a:pt x="10144" y="44354"/>
                  </a:lnTo>
                  <a:lnTo>
                    <a:pt x="9210" y="44803"/>
                  </a:lnTo>
                  <a:lnTo>
                    <a:pt x="8302" y="45224"/>
                  </a:lnTo>
                  <a:lnTo>
                    <a:pt x="7432" y="45609"/>
                  </a:lnTo>
                  <a:lnTo>
                    <a:pt x="6607" y="45958"/>
                  </a:lnTo>
                  <a:lnTo>
                    <a:pt x="5810" y="46278"/>
                  </a:lnTo>
                  <a:lnTo>
                    <a:pt x="5068" y="46572"/>
                  </a:lnTo>
                  <a:lnTo>
                    <a:pt x="4362" y="46828"/>
                  </a:lnTo>
                  <a:lnTo>
                    <a:pt x="3702" y="47057"/>
                  </a:lnTo>
                  <a:lnTo>
                    <a:pt x="3088" y="47268"/>
                  </a:lnTo>
                  <a:lnTo>
                    <a:pt x="2529" y="47442"/>
                  </a:lnTo>
                  <a:lnTo>
                    <a:pt x="2016" y="47598"/>
                  </a:lnTo>
                  <a:lnTo>
                    <a:pt x="1558" y="47726"/>
                  </a:lnTo>
                  <a:lnTo>
                    <a:pt x="1155" y="47836"/>
                  </a:lnTo>
                  <a:lnTo>
                    <a:pt x="522" y="48001"/>
                  </a:lnTo>
                  <a:lnTo>
                    <a:pt x="128" y="48084"/>
                  </a:lnTo>
                  <a:lnTo>
                    <a:pt x="0" y="48111"/>
                  </a:lnTo>
                  <a:lnTo>
                    <a:pt x="6525" y="50860"/>
                  </a:lnTo>
                  <a:lnTo>
                    <a:pt x="3592" y="53719"/>
                  </a:lnTo>
                  <a:lnTo>
                    <a:pt x="3592" y="65651"/>
                  </a:lnTo>
                  <a:lnTo>
                    <a:pt x="59483" y="13059"/>
                  </a:lnTo>
                  <a:lnTo>
                    <a:pt x="78259" y="23387"/>
                  </a:lnTo>
                  <a:lnTo>
                    <a:pt x="83052" y="16917"/>
                  </a:lnTo>
                  <a:lnTo>
                    <a:pt x="81806" y="16148"/>
                  </a:lnTo>
                  <a:lnTo>
                    <a:pt x="80596" y="15369"/>
                  </a:lnTo>
                  <a:lnTo>
                    <a:pt x="79405" y="14590"/>
                  </a:lnTo>
                  <a:lnTo>
                    <a:pt x="78241" y="13820"/>
                  </a:lnTo>
                  <a:lnTo>
                    <a:pt x="77114" y="13050"/>
                  </a:lnTo>
                  <a:lnTo>
                    <a:pt x="76005" y="12290"/>
                  </a:lnTo>
                  <a:lnTo>
                    <a:pt x="74933" y="11538"/>
                  </a:lnTo>
                  <a:lnTo>
                    <a:pt x="73888" y="10787"/>
                  </a:lnTo>
                  <a:lnTo>
                    <a:pt x="72871" y="10054"/>
                  </a:lnTo>
                  <a:lnTo>
                    <a:pt x="71890" y="9330"/>
                  </a:lnTo>
                  <a:lnTo>
                    <a:pt x="70947" y="8624"/>
                  </a:lnTo>
                  <a:lnTo>
                    <a:pt x="70030" y="7937"/>
                  </a:lnTo>
                  <a:lnTo>
                    <a:pt x="69160" y="7259"/>
                  </a:lnTo>
                  <a:lnTo>
                    <a:pt x="68317" y="6608"/>
                  </a:lnTo>
                  <a:lnTo>
                    <a:pt x="67510" y="5976"/>
                  </a:lnTo>
                  <a:lnTo>
                    <a:pt x="66750" y="5362"/>
                  </a:lnTo>
                  <a:lnTo>
                    <a:pt x="65329" y="4216"/>
                  </a:lnTo>
                  <a:lnTo>
                    <a:pt x="64083" y="3171"/>
                  </a:lnTo>
                  <a:lnTo>
                    <a:pt x="63001" y="2264"/>
                  </a:lnTo>
                  <a:lnTo>
                    <a:pt x="62103" y="1485"/>
                  </a:lnTo>
                  <a:lnTo>
                    <a:pt x="61398" y="853"/>
                  </a:lnTo>
                  <a:lnTo>
                    <a:pt x="60875" y="386"/>
                  </a:lnTo>
                  <a:lnTo>
                    <a:pt x="604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3887300" y="294475"/>
              <a:ext cx="1290525" cy="1666250"/>
            </a:xfrm>
            <a:custGeom>
              <a:avLst/>
              <a:gdLst/>
              <a:ahLst/>
              <a:cxnLst/>
              <a:rect l="l" t="t" r="r" b="b"/>
              <a:pathLst>
                <a:path w="51621" h="66650" extrusionOk="0">
                  <a:moveTo>
                    <a:pt x="31066" y="0"/>
                  </a:moveTo>
                  <a:lnTo>
                    <a:pt x="31029" y="165"/>
                  </a:lnTo>
                  <a:lnTo>
                    <a:pt x="30919" y="669"/>
                  </a:lnTo>
                  <a:lnTo>
                    <a:pt x="30754" y="1467"/>
                  </a:lnTo>
                  <a:lnTo>
                    <a:pt x="30653" y="1980"/>
                  </a:lnTo>
                  <a:lnTo>
                    <a:pt x="30553" y="2557"/>
                  </a:lnTo>
                  <a:lnTo>
                    <a:pt x="30443" y="3198"/>
                  </a:lnTo>
                  <a:lnTo>
                    <a:pt x="30323" y="3904"/>
                  </a:lnTo>
                  <a:lnTo>
                    <a:pt x="30214" y="4674"/>
                  </a:lnTo>
                  <a:lnTo>
                    <a:pt x="30094" y="5499"/>
                  </a:lnTo>
                  <a:lnTo>
                    <a:pt x="29984" y="6378"/>
                  </a:lnTo>
                  <a:lnTo>
                    <a:pt x="29874" y="7313"/>
                  </a:lnTo>
                  <a:lnTo>
                    <a:pt x="29774" y="8303"/>
                  </a:lnTo>
                  <a:lnTo>
                    <a:pt x="29682" y="9329"/>
                  </a:lnTo>
                  <a:lnTo>
                    <a:pt x="29609" y="10401"/>
                  </a:lnTo>
                  <a:lnTo>
                    <a:pt x="29535" y="11528"/>
                  </a:lnTo>
                  <a:lnTo>
                    <a:pt x="29480" y="12683"/>
                  </a:lnTo>
                  <a:lnTo>
                    <a:pt x="29444" y="13874"/>
                  </a:lnTo>
                  <a:lnTo>
                    <a:pt x="29435" y="15102"/>
                  </a:lnTo>
                  <a:lnTo>
                    <a:pt x="29435" y="15735"/>
                  </a:lnTo>
                  <a:lnTo>
                    <a:pt x="29435" y="16367"/>
                  </a:lnTo>
                  <a:lnTo>
                    <a:pt x="29444" y="17008"/>
                  </a:lnTo>
                  <a:lnTo>
                    <a:pt x="29462" y="17659"/>
                  </a:lnTo>
                  <a:lnTo>
                    <a:pt x="29480" y="18310"/>
                  </a:lnTo>
                  <a:lnTo>
                    <a:pt x="29517" y="18979"/>
                  </a:lnTo>
                  <a:lnTo>
                    <a:pt x="29545" y="19638"/>
                  </a:lnTo>
                  <a:lnTo>
                    <a:pt x="29590" y="20317"/>
                  </a:lnTo>
                  <a:lnTo>
                    <a:pt x="29645" y="20995"/>
                  </a:lnTo>
                  <a:lnTo>
                    <a:pt x="29700" y="21673"/>
                  </a:lnTo>
                  <a:lnTo>
                    <a:pt x="29765" y="22369"/>
                  </a:lnTo>
                  <a:lnTo>
                    <a:pt x="29838" y="23057"/>
                  </a:lnTo>
                  <a:lnTo>
                    <a:pt x="29920" y="23753"/>
                  </a:lnTo>
                  <a:lnTo>
                    <a:pt x="30012" y="24449"/>
                  </a:lnTo>
                  <a:lnTo>
                    <a:pt x="30113" y="25155"/>
                  </a:lnTo>
                  <a:lnTo>
                    <a:pt x="30214" y="25861"/>
                  </a:lnTo>
                  <a:lnTo>
                    <a:pt x="30333" y="26576"/>
                  </a:lnTo>
                  <a:lnTo>
                    <a:pt x="30461" y="27281"/>
                  </a:lnTo>
                  <a:lnTo>
                    <a:pt x="30598" y="27996"/>
                  </a:lnTo>
                  <a:lnTo>
                    <a:pt x="30745" y="28711"/>
                  </a:lnTo>
                  <a:lnTo>
                    <a:pt x="30901" y="29425"/>
                  </a:lnTo>
                  <a:lnTo>
                    <a:pt x="31066" y="30149"/>
                  </a:lnTo>
                  <a:lnTo>
                    <a:pt x="31249" y="30864"/>
                  </a:lnTo>
                  <a:lnTo>
                    <a:pt x="31441" y="31588"/>
                  </a:lnTo>
                  <a:lnTo>
                    <a:pt x="31643" y="32303"/>
                  </a:lnTo>
                  <a:lnTo>
                    <a:pt x="31863" y="33027"/>
                  </a:lnTo>
                  <a:lnTo>
                    <a:pt x="32092" y="33742"/>
                  </a:lnTo>
                  <a:lnTo>
                    <a:pt x="32330" y="34466"/>
                  </a:lnTo>
                  <a:lnTo>
                    <a:pt x="32578" y="35180"/>
                  </a:lnTo>
                  <a:lnTo>
                    <a:pt x="32834" y="35895"/>
                  </a:lnTo>
                  <a:lnTo>
                    <a:pt x="33100" y="36610"/>
                  </a:lnTo>
                  <a:lnTo>
                    <a:pt x="33375" y="37316"/>
                  </a:lnTo>
                  <a:lnTo>
                    <a:pt x="33659" y="38030"/>
                  </a:lnTo>
                  <a:lnTo>
                    <a:pt x="33943" y="38727"/>
                  </a:lnTo>
                  <a:lnTo>
                    <a:pt x="34246" y="39423"/>
                  </a:lnTo>
                  <a:lnTo>
                    <a:pt x="34548" y="40120"/>
                  </a:lnTo>
                  <a:lnTo>
                    <a:pt x="34850" y="40798"/>
                  </a:lnTo>
                  <a:lnTo>
                    <a:pt x="35162" y="41485"/>
                  </a:lnTo>
                  <a:lnTo>
                    <a:pt x="35474" y="42154"/>
                  </a:lnTo>
                  <a:lnTo>
                    <a:pt x="35794" y="42823"/>
                  </a:lnTo>
                  <a:lnTo>
                    <a:pt x="36115" y="43474"/>
                  </a:lnTo>
                  <a:lnTo>
                    <a:pt x="36436" y="44124"/>
                  </a:lnTo>
                  <a:lnTo>
                    <a:pt x="37086" y="45398"/>
                  </a:lnTo>
                  <a:lnTo>
                    <a:pt x="37737" y="46626"/>
                  </a:lnTo>
                  <a:lnTo>
                    <a:pt x="38379" y="47808"/>
                  </a:lnTo>
                  <a:lnTo>
                    <a:pt x="39020" y="48944"/>
                  </a:lnTo>
                  <a:lnTo>
                    <a:pt x="39634" y="50026"/>
                  </a:lnTo>
                  <a:lnTo>
                    <a:pt x="40239" y="51052"/>
                  </a:lnTo>
                  <a:lnTo>
                    <a:pt x="40816" y="52014"/>
                  </a:lnTo>
                  <a:lnTo>
                    <a:pt x="41366" y="52903"/>
                  </a:lnTo>
                  <a:lnTo>
                    <a:pt x="41888" y="53728"/>
                  </a:lnTo>
                  <a:lnTo>
                    <a:pt x="42365" y="54479"/>
                  </a:lnTo>
                  <a:lnTo>
                    <a:pt x="43180" y="55744"/>
                  </a:lnTo>
                  <a:lnTo>
                    <a:pt x="43794" y="56651"/>
                  </a:lnTo>
                  <a:lnTo>
                    <a:pt x="44143" y="57174"/>
                  </a:lnTo>
                  <a:lnTo>
                    <a:pt x="44216" y="57284"/>
                  </a:lnTo>
                  <a:lnTo>
                    <a:pt x="44216" y="57293"/>
                  </a:lnTo>
                  <a:lnTo>
                    <a:pt x="44207" y="57284"/>
                  </a:lnTo>
                  <a:lnTo>
                    <a:pt x="43932" y="56926"/>
                  </a:lnTo>
                  <a:lnTo>
                    <a:pt x="43290" y="56092"/>
                  </a:lnTo>
                  <a:lnTo>
                    <a:pt x="42905" y="55597"/>
                  </a:lnTo>
                  <a:lnTo>
                    <a:pt x="42511" y="55112"/>
                  </a:lnTo>
                  <a:lnTo>
                    <a:pt x="42117" y="54654"/>
                  </a:lnTo>
                  <a:lnTo>
                    <a:pt x="41714" y="54205"/>
                  </a:lnTo>
                  <a:lnTo>
                    <a:pt x="41320" y="53774"/>
                  </a:lnTo>
                  <a:lnTo>
                    <a:pt x="40908" y="53361"/>
                  </a:lnTo>
                  <a:lnTo>
                    <a:pt x="40505" y="52967"/>
                  </a:lnTo>
                  <a:lnTo>
                    <a:pt x="40092" y="52583"/>
                  </a:lnTo>
                  <a:lnTo>
                    <a:pt x="39680" y="52216"/>
                  </a:lnTo>
                  <a:lnTo>
                    <a:pt x="39267" y="51859"/>
                  </a:lnTo>
                  <a:lnTo>
                    <a:pt x="38846" y="51520"/>
                  </a:lnTo>
                  <a:lnTo>
                    <a:pt x="38415" y="51190"/>
                  </a:lnTo>
                  <a:lnTo>
                    <a:pt x="37994" y="50869"/>
                  </a:lnTo>
                  <a:lnTo>
                    <a:pt x="37563" y="50566"/>
                  </a:lnTo>
                  <a:lnTo>
                    <a:pt x="37123" y="50264"/>
                  </a:lnTo>
                  <a:lnTo>
                    <a:pt x="36683" y="49980"/>
                  </a:lnTo>
                  <a:lnTo>
                    <a:pt x="36243" y="49705"/>
                  </a:lnTo>
                  <a:lnTo>
                    <a:pt x="35794" y="49439"/>
                  </a:lnTo>
                  <a:lnTo>
                    <a:pt x="35345" y="49183"/>
                  </a:lnTo>
                  <a:lnTo>
                    <a:pt x="34896" y="48935"/>
                  </a:lnTo>
                  <a:lnTo>
                    <a:pt x="34429" y="48697"/>
                  </a:lnTo>
                  <a:lnTo>
                    <a:pt x="33971" y="48459"/>
                  </a:lnTo>
                  <a:lnTo>
                    <a:pt x="33503" y="48239"/>
                  </a:lnTo>
                  <a:lnTo>
                    <a:pt x="33027" y="48019"/>
                  </a:lnTo>
                  <a:lnTo>
                    <a:pt x="32550" y="47799"/>
                  </a:lnTo>
                  <a:lnTo>
                    <a:pt x="32065" y="47588"/>
                  </a:lnTo>
                  <a:lnTo>
                    <a:pt x="31579" y="47387"/>
                  </a:lnTo>
                  <a:lnTo>
                    <a:pt x="31084" y="47185"/>
                  </a:lnTo>
                  <a:lnTo>
                    <a:pt x="30085" y="46791"/>
                  </a:lnTo>
                  <a:lnTo>
                    <a:pt x="29068" y="46406"/>
                  </a:lnTo>
                  <a:lnTo>
                    <a:pt x="28023" y="46030"/>
                  </a:lnTo>
                  <a:lnTo>
                    <a:pt x="26960" y="45655"/>
                  </a:lnTo>
                  <a:lnTo>
                    <a:pt x="24761" y="44894"/>
                  </a:lnTo>
                  <a:lnTo>
                    <a:pt x="23625" y="44491"/>
                  </a:lnTo>
                  <a:lnTo>
                    <a:pt x="22461" y="44078"/>
                  </a:lnTo>
                  <a:lnTo>
                    <a:pt x="21270" y="43648"/>
                  </a:lnTo>
                  <a:lnTo>
                    <a:pt x="20060" y="43190"/>
                  </a:lnTo>
                  <a:lnTo>
                    <a:pt x="18814" y="42704"/>
                  </a:lnTo>
                  <a:lnTo>
                    <a:pt x="18181" y="42447"/>
                  </a:lnTo>
                  <a:lnTo>
                    <a:pt x="17540" y="42182"/>
                  </a:lnTo>
                  <a:lnTo>
                    <a:pt x="16898" y="41907"/>
                  </a:lnTo>
                  <a:lnTo>
                    <a:pt x="16239" y="41623"/>
                  </a:lnTo>
                  <a:lnTo>
                    <a:pt x="15579" y="41329"/>
                  </a:lnTo>
                  <a:lnTo>
                    <a:pt x="14910" y="41027"/>
                  </a:lnTo>
                  <a:lnTo>
                    <a:pt x="14232" y="40706"/>
                  </a:lnTo>
                  <a:lnTo>
                    <a:pt x="13554" y="40376"/>
                  </a:lnTo>
                  <a:lnTo>
                    <a:pt x="12857" y="40037"/>
                  </a:lnTo>
                  <a:lnTo>
                    <a:pt x="12161" y="39680"/>
                  </a:lnTo>
                  <a:lnTo>
                    <a:pt x="11455" y="39313"/>
                  </a:lnTo>
                  <a:lnTo>
                    <a:pt x="10731" y="38938"/>
                  </a:lnTo>
                  <a:lnTo>
                    <a:pt x="10007" y="38534"/>
                  </a:lnTo>
                  <a:lnTo>
                    <a:pt x="9274" y="38122"/>
                  </a:lnTo>
                  <a:lnTo>
                    <a:pt x="8129" y="37462"/>
                  </a:lnTo>
                  <a:lnTo>
                    <a:pt x="7001" y="36802"/>
                  </a:lnTo>
                  <a:lnTo>
                    <a:pt x="5884" y="36133"/>
                  </a:lnTo>
                  <a:lnTo>
                    <a:pt x="4793" y="35455"/>
                  </a:lnTo>
                  <a:lnTo>
                    <a:pt x="0" y="41925"/>
                  </a:lnTo>
                  <a:lnTo>
                    <a:pt x="42887" y="65522"/>
                  </a:lnTo>
                  <a:lnTo>
                    <a:pt x="43125" y="65650"/>
                  </a:lnTo>
                  <a:lnTo>
                    <a:pt x="43373" y="65769"/>
                  </a:lnTo>
                  <a:lnTo>
                    <a:pt x="43611" y="65879"/>
                  </a:lnTo>
                  <a:lnTo>
                    <a:pt x="43859" y="65989"/>
                  </a:lnTo>
                  <a:lnTo>
                    <a:pt x="44115" y="66090"/>
                  </a:lnTo>
                  <a:lnTo>
                    <a:pt x="44363" y="66182"/>
                  </a:lnTo>
                  <a:lnTo>
                    <a:pt x="44619" y="66264"/>
                  </a:lnTo>
                  <a:lnTo>
                    <a:pt x="44876" y="66338"/>
                  </a:lnTo>
                  <a:lnTo>
                    <a:pt x="45141" y="66411"/>
                  </a:lnTo>
                  <a:lnTo>
                    <a:pt x="45398" y="66475"/>
                  </a:lnTo>
                  <a:lnTo>
                    <a:pt x="45664" y="66521"/>
                  </a:lnTo>
                  <a:lnTo>
                    <a:pt x="45930" y="66567"/>
                  </a:lnTo>
                  <a:lnTo>
                    <a:pt x="46195" y="66603"/>
                  </a:lnTo>
                  <a:lnTo>
                    <a:pt x="46461" y="66631"/>
                  </a:lnTo>
                  <a:lnTo>
                    <a:pt x="46736" y="66640"/>
                  </a:lnTo>
                  <a:lnTo>
                    <a:pt x="47002" y="66649"/>
                  </a:lnTo>
                  <a:lnTo>
                    <a:pt x="47322" y="66649"/>
                  </a:lnTo>
                  <a:lnTo>
                    <a:pt x="47652" y="66631"/>
                  </a:lnTo>
                  <a:lnTo>
                    <a:pt x="47973" y="66603"/>
                  </a:lnTo>
                  <a:lnTo>
                    <a:pt x="48303" y="66548"/>
                  </a:lnTo>
                  <a:lnTo>
                    <a:pt x="48624" y="66484"/>
                  </a:lnTo>
                  <a:lnTo>
                    <a:pt x="48779" y="66447"/>
                  </a:lnTo>
                  <a:lnTo>
                    <a:pt x="48944" y="66402"/>
                  </a:lnTo>
                  <a:lnTo>
                    <a:pt x="49100" y="66347"/>
                  </a:lnTo>
                  <a:lnTo>
                    <a:pt x="49256" y="66292"/>
                  </a:lnTo>
                  <a:lnTo>
                    <a:pt x="49403" y="66228"/>
                  </a:lnTo>
                  <a:lnTo>
                    <a:pt x="49558" y="66154"/>
                  </a:lnTo>
                  <a:lnTo>
                    <a:pt x="49705" y="66081"/>
                  </a:lnTo>
                  <a:lnTo>
                    <a:pt x="49843" y="65998"/>
                  </a:lnTo>
                  <a:lnTo>
                    <a:pt x="49989" y="65907"/>
                  </a:lnTo>
                  <a:lnTo>
                    <a:pt x="50127" y="65815"/>
                  </a:lnTo>
                  <a:lnTo>
                    <a:pt x="50255" y="65714"/>
                  </a:lnTo>
                  <a:lnTo>
                    <a:pt x="50383" y="65604"/>
                  </a:lnTo>
                  <a:lnTo>
                    <a:pt x="50511" y="65485"/>
                  </a:lnTo>
                  <a:lnTo>
                    <a:pt x="50631" y="65366"/>
                  </a:lnTo>
                  <a:lnTo>
                    <a:pt x="50750" y="65229"/>
                  </a:lnTo>
                  <a:lnTo>
                    <a:pt x="50860" y="65091"/>
                  </a:lnTo>
                  <a:lnTo>
                    <a:pt x="50960" y="64935"/>
                  </a:lnTo>
                  <a:lnTo>
                    <a:pt x="51061" y="64780"/>
                  </a:lnTo>
                  <a:lnTo>
                    <a:pt x="51153" y="64615"/>
                  </a:lnTo>
                  <a:lnTo>
                    <a:pt x="51235" y="64441"/>
                  </a:lnTo>
                  <a:lnTo>
                    <a:pt x="51318" y="64257"/>
                  </a:lnTo>
                  <a:lnTo>
                    <a:pt x="51391" y="64065"/>
                  </a:lnTo>
                  <a:lnTo>
                    <a:pt x="51446" y="63909"/>
                  </a:lnTo>
                  <a:lnTo>
                    <a:pt x="51483" y="63744"/>
                  </a:lnTo>
                  <a:lnTo>
                    <a:pt x="51519" y="63588"/>
                  </a:lnTo>
                  <a:lnTo>
                    <a:pt x="51556" y="63433"/>
                  </a:lnTo>
                  <a:lnTo>
                    <a:pt x="51584" y="63268"/>
                  </a:lnTo>
                  <a:lnTo>
                    <a:pt x="51602" y="63112"/>
                  </a:lnTo>
                  <a:lnTo>
                    <a:pt x="51611" y="62947"/>
                  </a:lnTo>
                  <a:lnTo>
                    <a:pt x="51620" y="62782"/>
                  </a:lnTo>
                  <a:lnTo>
                    <a:pt x="51620" y="62617"/>
                  </a:lnTo>
                  <a:lnTo>
                    <a:pt x="51611" y="62461"/>
                  </a:lnTo>
                  <a:lnTo>
                    <a:pt x="51602" y="62296"/>
                  </a:lnTo>
                  <a:lnTo>
                    <a:pt x="51584" y="62131"/>
                  </a:lnTo>
                  <a:lnTo>
                    <a:pt x="51538" y="61811"/>
                  </a:lnTo>
                  <a:lnTo>
                    <a:pt x="51465" y="61490"/>
                  </a:lnTo>
                  <a:lnTo>
                    <a:pt x="37169" y="5160"/>
                  </a:lnTo>
                  <a:lnTo>
                    <a:pt x="310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262325" y="1978325"/>
              <a:ext cx="954900" cy="998900"/>
            </a:xfrm>
            <a:custGeom>
              <a:avLst/>
              <a:gdLst/>
              <a:ahLst/>
              <a:cxnLst/>
              <a:rect l="l" t="t" r="r" b="b"/>
              <a:pathLst>
                <a:path w="38196" h="39956" extrusionOk="0">
                  <a:moveTo>
                    <a:pt x="32303" y="1"/>
                  </a:moveTo>
                  <a:lnTo>
                    <a:pt x="32211" y="10"/>
                  </a:lnTo>
                  <a:lnTo>
                    <a:pt x="32120" y="28"/>
                  </a:lnTo>
                  <a:lnTo>
                    <a:pt x="32028" y="47"/>
                  </a:lnTo>
                  <a:lnTo>
                    <a:pt x="31946" y="83"/>
                  </a:lnTo>
                  <a:lnTo>
                    <a:pt x="31854" y="120"/>
                  </a:lnTo>
                  <a:lnTo>
                    <a:pt x="31772" y="175"/>
                  </a:lnTo>
                  <a:lnTo>
                    <a:pt x="31698" y="239"/>
                  </a:lnTo>
                  <a:lnTo>
                    <a:pt x="31625" y="303"/>
                  </a:lnTo>
                  <a:lnTo>
                    <a:pt x="31561" y="376"/>
                  </a:lnTo>
                  <a:lnTo>
                    <a:pt x="31506" y="459"/>
                  </a:lnTo>
                  <a:lnTo>
                    <a:pt x="31460" y="541"/>
                  </a:lnTo>
                  <a:lnTo>
                    <a:pt x="31423" y="624"/>
                  </a:lnTo>
                  <a:lnTo>
                    <a:pt x="31396" y="715"/>
                  </a:lnTo>
                  <a:lnTo>
                    <a:pt x="31378" y="807"/>
                  </a:lnTo>
                  <a:lnTo>
                    <a:pt x="31359" y="899"/>
                  </a:lnTo>
                  <a:lnTo>
                    <a:pt x="31359" y="990"/>
                  </a:lnTo>
                  <a:lnTo>
                    <a:pt x="31368" y="1082"/>
                  </a:lnTo>
                  <a:lnTo>
                    <a:pt x="31378" y="1174"/>
                  </a:lnTo>
                  <a:lnTo>
                    <a:pt x="31405" y="1265"/>
                  </a:lnTo>
                  <a:lnTo>
                    <a:pt x="31442" y="1357"/>
                  </a:lnTo>
                  <a:lnTo>
                    <a:pt x="31478" y="1439"/>
                  </a:lnTo>
                  <a:lnTo>
                    <a:pt x="31533" y="1522"/>
                  </a:lnTo>
                  <a:lnTo>
                    <a:pt x="31588" y="1595"/>
                  </a:lnTo>
                  <a:lnTo>
                    <a:pt x="31680" y="1705"/>
                  </a:lnTo>
                  <a:lnTo>
                    <a:pt x="31900" y="1980"/>
                  </a:lnTo>
                  <a:lnTo>
                    <a:pt x="32230" y="2420"/>
                  </a:lnTo>
                  <a:lnTo>
                    <a:pt x="32441" y="2704"/>
                  </a:lnTo>
                  <a:lnTo>
                    <a:pt x="32661" y="3016"/>
                  </a:lnTo>
                  <a:lnTo>
                    <a:pt x="32890" y="3364"/>
                  </a:lnTo>
                  <a:lnTo>
                    <a:pt x="33146" y="3749"/>
                  </a:lnTo>
                  <a:lnTo>
                    <a:pt x="33403" y="4152"/>
                  </a:lnTo>
                  <a:lnTo>
                    <a:pt x="33669" y="4592"/>
                  </a:lnTo>
                  <a:lnTo>
                    <a:pt x="33934" y="5059"/>
                  </a:lnTo>
                  <a:lnTo>
                    <a:pt x="34200" y="5545"/>
                  </a:lnTo>
                  <a:lnTo>
                    <a:pt x="34466" y="6058"/>
                  </a:lnTo>
                  <a:lnTo>
                    <a:pt x="34722" y="6599"/>
                  </a:lnTo>
                  <a:lnTo>
                    <a:pt x="34860" y="6910"/>
                  </a:lnTo>
                  <a:lnTo>
                    <a:pt x="34997" y="7222"/>
                  </a:lnTo>
                  <a:lnTo>
                    <a:pt x="35126" y="7533"/>
                  </a:lnTo>
                  <a:lnTo>
                    <a:pt x="35254" y="7836"/>
                  </a:lnTo>
                  <a:lnTo>
                    <a:pt x="35364" y="8147"/>
                  </a:lnTo>
                  <a:lnTo>
                    <a:pt x="35474" y="8450"/>
                  </a:lnTo>
                  <a:lnTo>
                    <a:pt x="35575" y="8752"/>
                  </a:lnTo>
                  <a:lnTo>
                    <a:pt x="35666" y="9055"/>
                  </a:lnTo>
                  <a:lnTo>
                    <a:pt x="35758" y="9357"/>
                  </a:lnTo>
                  <a:lnTo>
                    <a:pt x="35840" y="9650"/>
                  </a:lnTo>
                  <a:lnTo>
                    <a:pt x="35914" y="9953"/>
                  </a:lnTo>
                  <a:lnTo>
                    <a:pt x="35978" y="10246"/>
                  </a:lnTo>
                  <a:lnTo>
                    <a:pt x="36042" y="10539"/>
                  </a:lnTo>
                  <a:lnTo>
                    <a:pt x="36088" y="10823"/>
                  </a:lnTo>
                  <a:lnTo>
                    <a:pt x="36134" y="11116"/>
                  </a:lnTo>
                  <a:lnTo>
                    <a:pt x="36179" y="11401"/>
                  </a:lnTo>
                  <a:lnTo>
                    <a:pt x="36216" y="11740"/>
                  </a:lnTo>
                  <a:lnTo>
                    <a:pt x="36244" y="12088"/>
                  </a:lnTo>
                  <a:lnTo>
                    <a:pt x="36262" y="12418"/>
                  </a:lnTo>
                  <a:lnTo>
                    <a:pt x="36262" y="12757"/>
                  </a:lnTo>
                  <a:lnTo>
                    <a:pt x="36262" y="13087"/>
                  </a:lnTo>
                  <a:lnTo>
                    <a:pt x="36244" y="13407"/>
                  </a:lnTo>
                  <a:lnTo>
                    <a:pt x="36216" y="13728"/>
                  </a:lnTo>
                  <a:lnTo>
                    <a:pt x="36189" y="14049"/>
                  </a:lnTo>
                  <a:lnTo>
                    <a:pt x="36143" y="14360"/>
                  </a:lnTo>
                  <a:lnTo>
                    <a:pt x="36079" y="14672"/>
                  </a:lnTo>
                  <a:lnTo>
                    <a:pt x="36014" y="14984"/>
                  </a:lnTo>
                  <a:lnTo>
                    <a:pt x="35941" y="15286"/>
                  </a:lnTo>
                  <a:lnTo>
                    <a:pt x="35850" y="15579"/>
                  </a:lnTo>
                  <a:lnTo>
                    <a:pt x="35749" y="15872"/>
                  </a:lnTo>
                  <a:lnTo>
                    <a:pt x="35639" y="16166"/>
                  </a:lnTo>
                  <a:lnTo>
                    <a:pt x="35520" y="16450"/>
                  </a:lnTo>
                  <a:lnTo>
                    <a:pt x="35300" y="16945"/>
                  </a:lnTo>
                  <a:lnTo>
                    <a:pt x="35080" y="17430"/>
                  </a:lnTo>
                  <a:lnTo>
                    <a:pt x="34851" y="17907"/>
                  </a:lnTo>
                  <a:lnTo>
                    <a:pt x="34612" y="18383"/>
                  </a:lnTo>
                  <a:lnTo>
                    <a:pt x="34374" y="18860"/>
                  </a:lnTo>
                  <a:lnTo>
                    <a:pt x="34127" y="19327"/>
                  </a:lnTo>
                  <a:lnTo>
                    <a:pt x="33870" y="19785"/>
                  </a:lnTo>
                  <a:lnTo>
                    <a:pt x="33614" y="20244"/>
                  </a:lnTo>
                  <a:lnTo>
                    <a:pt x="33357" y="20693"/>
                  </a:lnTo>
                  <a:lnTo>
                    <a:pt x="33082" y="21133"/>
                  </a:lnTo>
                  <a:lnTo>
                    <a:pt x="32816" y="21572"/>
                  </a:lnTo>
                  <a:lnTo>
                    <a:pt x="32532" y="22012"/>
                  </a:lnTo>
                  <a:lnTo>
                    <a:pt x="32248" y="22443"/>
                  </a:lnTo>
                  <a:lnTo>
                    <a:pt x="31964" y="22865"/>
                  </a:lnTo>
                  <a:lnTo>
                    <a:pt x="31671" y="23286"/>
                  </a:lnTo>
                  <a:lnTo>
                    <a:pt x="31368" y="23698"/>
                  </a:lnTo>
                  <a:lnTo>
                    <a:pt x="31066" y="24102"/>
                  </a:lnTo>
                  <a:lnTo>
                    <a:pt x="30754" y="24505"/>
                  </a:lnTo>
                  <a:lnTo>
                    <a:pt x="30443" y="24899"/>
                  </a:lnTo>
                  <a:lnTo>
                    <a:pt x="30122" y="25293"/>
                  </a:lnTo>
                  <a:lnTo>
                    <a:pt x="29792" y="25678"/>
                  </a:lnTo>
                  <a:lnTo>
                    <a:pt x="29462" y="26063"/>
                  </a:lnTo>
                  <a:lnTo>
                    <a:pt x="29132" y="26438"/>
                  </a:lnTo>
                  <a:lnTo>
                    <a:pt x="28784" y="26805"/>
                  </a:lnTo>
                  <a:lnTo>
                    <a:pt x="28445" y="27172"/>
                  </a:lnTo>
                  <a:lnTo>
                    <a:pt x="28097" y="27529"/>
                  </a:lnTo>
                  <a:lnTo>
                    <a:pt x="27740" y="27877"/>
                  </a:lnTo>
                  <a:lnTo>
                    <a:pt x="27373" y="28225"/>
                  </a:lnTo>
                  <a:lnTo>
                    <a:pt x="27016" y="28564"/>
                  </a:lnTo>
                  <a:lnTo>
                    <a:pt x="26640" y="28904"/>
                  </a:lnTo>
                  <a:lnTo>
                    <a:pt x="26264" y="29233"/>
                  </a:lnTo>
                  <a:lnTo>
                    <a:pt x="25888" y="29554"/>
                  </a:lnTo>
                  <a:lnTo>
                    <a:pt x="25265" y="30067"/>
                  </a:lnTo>
                  <a:lnTo>
                    <a:pt x="24633" y="30553"/>
                  </a:lnTo>
                  <a:lnTo>
                    <a:pt x="23992" y="31030"/>
                  </a:lnTo>
                  <a:lnTo>
                    <a:pt x="23332" y="31497"/>
                  </a:lnTo>
                  <a:lnTo>
                    <a:pt x="22663" y="31946"/>
                  </a:lnTo>
                  <a:lnTo>
                    <a:pt x="21985" y="32377"/>
                  </a:lnTo>
                  <a:lnTo>
                    <a:pt x="21288" y="32798"/>
                  </a:lnTo>
                  <a:lnTo>
                    <a:pt x="20583" y="33201"/>
                  </a:lnTo>
                  <a:lnTo>
                    <a:pt x="19868" y="33586"/>
                  </a:lnTo>
                  <a:lnTo>
                    <a:pt x="19135" y="33962"/>
                  </a:lnTo>
                  <a:lnTo>
                    <a:pt x="18402" y="34319"/>
                  </a:lnTo>
                  <a:lnTo>
                    <a:pt x="17650" y="34668"/>
                  </a:lnTo>
                  <a:lnTo>
                    <a:pt x="16890" y="34988"/>
                  </a:lnTo>
                  <a:lnTo>
                    <a:pt x="16111" y="35300"/>
                  </a:lnTo>
                  <a:lnTo>
                    <a:pt x="15332" y="35602"/>
                  </a:lnTo>
                  <a:lnTo>
                    <a:pt x="14534" y="35877"/>
                  </a:lnTo>
                  <a:lnTo>
                    <a:pt x="13829" y="36115"/>
                  </a:lnTo>
                  <a:lnTo>
                    <a:pt x="13123" y="36326"/>
                  </a:lnTo>
                  <a:lnTo>
                    <a:pt x="12436" y="36528"/>
                  </a:lnTo>
                  <a:lnTo>
                    <a:pt x="11758" y="36711"/>
                  </a:lnTo>
                  <a:lnTo>
                    <a:pt x="11089" y="36876"/>
                  </a:lnTo>
                  <a:lnTo>
                    <a:pt x="10438" y="37032"/>
                  </a:lnTo>
                  <a:lnTo>
                    <a:pt x="9806" y="37169"/>
                  </a:lnTo>
                  <a:lnTo>
                    <a:pt x="9192" y="37298"/>
                  </a:lnTo>
                  <a:lnTo>
                    <a:pt x="8596" y="37408"/>
                  </a:lnTo>
                  <a:lnTo>
                    <a:pt x="8010" y="37499"/>
                  </a:lnTo>
                  <a:lnTo>
                    <a:pt x="7451" y="37591"/>
                  </a:lnTo>
                  <a:lnTo>
                    <a:pt x="6919" y="37664"/>
                  </a:lnTo>
                  <a:lnTo>
                    <a:pt x="6406" y="37737"/>
                  </a:lnTo>
                  <a:lnTo>
                    <a:pt x="5920" y="37792"/>
                  </a:lnTo>
                  <a:lnTo>
                    <a:pt x="5022" y="37884"/>
                  </a:lnTo>
                  <a:lnTo>
                    <a:pt x="4152" y="37948"/>
                  </a:lnTo>
                  <a:lnTo>
                    <a:pt x="3373" y="37994"/>
                  </a:lnTo>
                  <a:lnTo>
                    <a:pt x="2695" y="38012"/>
                  </a:lnTo>
                  <a:lnTo>
                    <a:pt x="2127" y="38022"/>
                  </a:lnTo>
                  <a:lnTo>
                    <a:pt x="1659" y="38022"/>
                  </a:lnTo>
                  <a:lnTo>
                    <a:pt x="1320" y="38012"/>
                  </a:lnTo>
                  <a:lnTo>
                    <a:pt x="1036" y="38003"/>
                  </a:lnTo>
                  <a:lnTo>
                    <a:pt x="834" y="38003"/>
                  </a:lnTo>
                  <a:lnTo>
                    <a:pt x="743" y="38022"/>
                  </a:lnTo>
                  <a:lnTo>
                    <a:pt x="651" y="38049"/>
                  </a:lnTo>
                  <a:lnTo>
                    <a:pt x="560" y="38086"/>
                  </a:lnTo>
                  <a:lnTo>
                    <a:pt x="477" y="38132"/>
                  </a:lnTo>
                  <a:lnTo>
                    <a:pt x="404" y="38177"/>
                  </a:lnTo>
                  <a:lnTo>
                    <a:pt x="330" y="38241"/>
                  </a:lnTo>
                  <a:lnTo>
                    <a:pt x="266" y="38306"/>
                  </a:lnTo>
                  <a:lnTo>
                    <a:pt x="202" y="38370"/>
                  </a:lnTo>
                  <a:lnTo>
                    <a:pt x="147" y="38452"/>
                  </a:lnTo>
                  <a:lnTo>
                    <a:pt x="101" y="38535"/>
                  </a:lnTo>
                  <a:lnTo>
                    <a:pt x="65" y="38617"/>
                  </a:lnTo>
                  <a:lnTo>
                    <a:pt x="37" y="38709"/>
                  </a:lnTo>
                  <a:lnTo>
                    <a:pt x="19" y="38800"/>
                  </a:lnTo>
                  <a:lnTo>
                    <a:pt x="1" y="38901"/>
                  </a:lnTo>
                  <a:lnTo>
                    <a:pt x="1" y="39002"/>
                  </a:lnTo>
                  <a:lnTo>
                    <a:pt x="10" y="39094"/>
                  </a:lnTo>
                  <a:lnTo>
                    <a:pt x="28" y="39195"/>
                  </a:lnTo>
                  <a:lnTo>
                    <a:pt x="56" y="39286"/>
                  </a:lnTo>
                  <a:lnTo>
                    <a:pt x="92" y="39369"/>
                  </a:lnTo>
                  <a:lnTo>
                    <a:pt x="129" y="39451"/>
                  </a:lnTo>
                  <a:lnTo>
                    <a:pt x="184" y="39534"/>
                  </a:lnTo>
                  <a:lnTo>
                    <a:pt x="239" y="39607"/>
                  </a:lnTo>
                  <a:lnTo>
                    <a:pt x="303" y="39671"/>
                  </a:lnTo>
                  <a:lnTo>
                    <a:pt x="376" y="39726"/>
                  </a:lnTo>
                  <a:lnTo>
                    <a:pt x="450" y="39781"/>
                  </a:lnTo>
                  <a:lnTo>
                    <a:pt x="532" y="39827"/>
                  </a:lnTo>
                  <a:lnTo>
                    <a:pt x="624" y="39873"/>
                  </a:lnTo>
                  <a:lnTo>
                    <a:pt x="715" y="39900"/>
                  </a:lnTo>
                  <a:lnTo>
                    <a:pt x="807" y="39918"/>
                  </a:lnTo>
                  <a:lnTo>
                    <a:pt x="908" y="39928"/>
                  </a:lnTo>
                  <a:lnTo>
                    <a:pt x="1210" y="39946"/>
                  </a:lnTo>
                  <a:lnTo>
                    <a:pt x="1558" y="39955"/>
                  </a:lnTo>
                  <a:lnTo>
                    <a:pt x="2621" y="39955"/>
                  </a:lnTo>
                  <a:lnTo>
                    <a:pt x="3345" y="39928"/>
                  </a:lnTo>
                  <a:lnTo>
                    <a:pt x="4179" y="39882"/>
                  </a:lnTo>
                  <a:lnTo>
                    <a:pt x="4637" y="39854"/>
                  </a:lnTo>
                  <a:lnTo>
                    <a:pt x="5123" y="39818"/>
                  </a:lnTo>
                  <a:lnTo>
                    <a:pt x="5572" y="39772"/>
                  </a:lnTo>
                  <a:lnTo>
                    <a:pt x="6058" y="39726"/>
                  </a:lnTo>
                  <a:lnTo>
                    <a:pt x="6571" y="39662"/>
                  </a:lnTo>
                  <a:lnTo>
                    <a:pt x="7103" y="39598"/>
                  </a:lnTo>
                  <a:lnTo>
                    <a:pt x="7662" y="39515"/>
                  </a:lnTo>
                  <a:lnTo>
                    <a:pt x="8248" y="39424"/>
                  </a:lnTo>
                  <a:lnTo>
                    <a:pt x="8853" y="39323"/>
                  </a:lnTo>
                  <a:lnTo>
                    <a:pt x="9485" y="39204"/>
                  </a:lnTo>
                  <a:lnTo>
                    <a:pt x="10127" y="39075"/>
                  </a:lnTo>
                  <a:lnTo>
                    <a:pt x="10796" y="38938"/>
                  </a:lnTo>
                  <a:lnTo>
                    <a:pt x="11474" y="38773"/>
                  </a:lnTo>
                  <a:lnTo>
                    <a:pt x="12170" y="38599"/>
                  </a:lnTo>
                  <a:lnTo>
                    <a:pt x="12885" y="38416"/>
                  </a:lnTo>
                  <a:lnTo>
                    <a:pt x="13609" y="38205"/>
                  </a:lnTo>
                  <a:lnTo>
                    <a:pt x="14342" y="37976"/>
                  </a:lnTo>
                  <a:lnTo>
                    <a:pt x="15084" y="37737"/>
                  </a:lnTo>
                  <a:lnTo>
                    <a:pt x="15927" y="37444"/>
                  </a:lnTo>
                  <a:lnTo>
                    <a:pt x="16752" y="37133"/>
                  </a:lnTo>
                  <a:lnTo>
                    <a:pt x="17568" y="36803"/>
                  </a:lnTo>
                  <a:lnTo>
                    <a:pt x="18374" y="36455"/>
                  </a:lnTo>
                  <a:lnTo>
                    <a:pt x="19171" y="36097"/>
                  </a:lnTo>
                  <a:lnTo>
                    <a:pt x="19950" y="35721"/>
                  </a:lnTo>
                  <a:lnTo>
                    <a:pt x="20720" y="35327"/>
                  </a:lnTo>
                  <a:lnTo>
                    <a:pt x="21481" y="34915"/>
                  </a:lnTo>
                  <a:lnTo>
                    <a:pt x="22223" y="34493"/>
                  </a:lnTo>
                  <a:lnTo>
                    <a:pt x="22956" y="34054"/>
                  </a:lnTo>
                  <a:lnTo>
                    <a:pt x="23680" y="33595"/>
                  </a:lnTo>
                  <a:lnTo>
                    <a:pt x="24386" y="33119"/>
                  </a:lnTo>
                  <a:lnTo>
                    <a:pt x="25082" y="32633"/>
                  </a:lnTo>
                  <a:lnTo>
                    <a:pt x="25769" y="32129"/>
                  </a:lnTo>
                  <a:lnTo>
                    <a:pt x="26438" y="31607"/>
                  </a:lnTo>
                  <a:lnTo>
                    <a:pt x="27089" y="31066"/>
                  </a:lnTo>
                  <a:lnTo>
                    <a:pt x="27492" y="30727"/>
                  </a:lnTo>
                  <a:lnTo>
                    <a:pt x="27895" y="30379"/>
                  </a:lnTo>
                  <a:lnTo>
                    <a:pt x="28289" y="30021"/>
                  </a:lnTo>
                  <a:lnTo>
                    <a:pt x="28674" y="29664"/>
                  </a:lnTo>
                  <a:lnTo>
                    <a:pt x="29059" y="29298"/>
                  </a:lnTo>
                  <a:lnTo>
                    <a:pt x="29435" y="28922"/>
                  </a:lnTo>
                  <a:lnTo>
                    <a:pt x="29801" y="28546"/>
                  </a:lnTo>
                  <a:lnTo>
                    <a:pt x="30168" y="28161"/>
                  </a:lnTo>
                  <a:lnTo>
                    <a:pt x="30534" y="27767"/>
                  </a:lnTo>
                  <a:lnTo>
                    <a:pt x="30883" y="27373"/>
                  </a:lnTo>
                  <a:lnTo>
                    <a:pt x="31231" y="26970"/>
                  </a:lnTo>
                  <a:lnTo>
                    <a:pt x="31579" y="26567"/>
                  </a:lnTo>
                  <a:lnTo>
                    <a:pt x="31918" y="26154"/>
                  </a:lnTo>
                  <a:lnTo>
                    <a:pt x="32248" y="25733"/>
                  </a:lnTo>
                  <a:lnTo>
                    <a:pt x="32578" y="25302"/>
                  </a:lnTo>
                  <a:lnTo>
                    <a:pt x="32899" y="24871"/>
                  </a:lnTo>
                  <a:lnTo>
                    <a:pt x="33219" y="24441"/>
                  </a:lnTo>
                  <a:lnTo>
                    <a:pt x="33531" y="24001"/>
                  </a:lnTo>
                  <a:lnTo>
                    <a:pt x="33833" y="23552"/>
                  </a:lnTo>
                  <a:lnTo>
                    <a:pt x="34136" y="23094"/>
                  </a:lnTo>
                  <a:lnTo>
                    <a:pt x="34429" y="22635"/>
                  </a:lnTo>
                  <a:lnTo>
                    <a:pt x="34722" y="22168"/>
                  </a:lnTo>
                  <a:lnTo>
                    <a:pt x="35006" y="21701"/>
                  </a:lnTo>
                  <a:lnTo>
                    <a:pt x="35281" y="21224"/>
                  </a:lnTo>
                  <a:lnTo>
                    <a:pt x="35556" y="20748"/>
                  </a:lnTo>
                  <a:lnTo>
                    <a:pt x="35822" y="20262"/>
                  </a:lnTo>
                  <a:lnTo>
                    <a:pt x="36079" y="19767"/>
                  </a:lnTo>
                  <a:lnTo>
                    <a:pt x="36335" y="19272"/>
                  </a:lnTo>
                  <a:lnTo>
                    <a:pt x="36583" y="18768"/>
                  </a:lnTo>
                  <a:lnTo>
                    <a:pt x="36830" y="18264"/>
                  </a:lnTo>
                  <a:lnTo>
                    <a:pt x="37059" y="17751"/>
                  </a:lnTo>
                  <a:lnTo>
                    <a:pt x="37297" y="17229"/>
                  </a:lnTo>
                  <a:lnTo>
                    <a:pt x="37444" y="16881"/>
                  </a:lnTo>
                  <a:lnTo>
                    <a:pt x="37572" y="16532"/>
                  </a:lnTo>
                  <a:lnTo>
                    <a:pt x="37691" y="16175"/>
                  </a:lnTo>
                  <a:lnTo>
                    <a:pt x="37801" y="15808"/>
                  </a:lnTo>
                  <a:lnTo>
                    <a:pt x="37893" y="15442"/>
                  </a:lnTo>
                  <a:lnTo>
                    <a:pt x="37976" y="15075"/>
                  </a:lnTo>
                  <a:lnTo>
                    <a:pt x="38049" y="14700"/>
                  </a:lnTo>
                  <a:lnTo>
                    <a:pt x="38104" y="14315"/>
                  </a:lnTo>
                  <a:lnTo>
                    <a:pt x="38140" y="13930"/>
                  </a:lnTo>
                  <a:lnTo>
                    <a:pt x="38177" y="13545"/>
                  </a:lnTo>
                  <a:lnTo>
                    <a:pt x="38195" y="13151"/>
                  </a:lnTo>
                  <a:lnTo>
                    <a:pt x="38195" y="12757"/>
                  </a:lnTo>
                  <a:lnTo>
                    <a:pt x="38195" y="12354"/>
                  </a:lnTo>
                  <a:lnTo>
                    <a:pt x="38168" y="11950"/>
                  </a:lnTo>
                  <a:lnTo>
                    <a:pt x="38140" y="11547"/>
                  </a:lnTo>
                  <a:lnTo>
                    <a:pt x="38095" y="11135"/>
                  </a:lnTo>
                  <a:lnTo>
                    <a:pt x="38049" y="10814"/>
                  </a:lnTo>
                  <a:lnTo>
                    <a:pt x="37994" y="10484"/>
                  </a:lnTo>
                  <a:lnTo>
                    <a:pt x="37939" y="10154"/>
                  </a:lnTo>
                  <a:lnTo>
                    <a:pt x="37866" y="9824"/>
                  </a:lnTo>
                  <a:lnTo>
                    <a:pt x="37792" y="9494"/>
                  </a:lnTo>
                  <a:lnTo>
                    <a:pt x="37710" y="9155"/>
                  </a:lnTo>
                  <a:lnTo>
                    <a:pt x="37618" y="8825"/>
                  </a:lnTo>
                  <a:lnTo>
                    <a:pt x="37517" y="8486"/>
                  </a:lnTo>
                  <a:lnTo>
                    <a:pt x="37417" y="8147"/>
                  </a:lnTo>
                  <a:lnTo>
                    <a:pt x="37297" y="7808"/>
                  </a:lnTo>
                  <a:lnTo>
                    <a:pt x="37178" y="7469"/>
                  </a:lnTo>
                  <a:lnTo>
                    <a:pt x="37050" y="7121"/>
                  </a:lnTo>
                  <a:lnTo>
                    <a:pt x="36913" y="6773"/>
                  </a:lnTo>
                  <a:lnTo>
                    <a:pt x="36766" y="6434"/>
                  </a:lnTo>
                  <a:lnTo>
                    <a:pt x="36610" y="6085"/>
                  </a:lnTo>
                  <a:lnTo>
                    <a:pt x="36454" y="5737"/>
                  </a:lnTo>
                  <a:lnTo>
                    <a:pt x="36179" y="5160"/>
                  </a:lnTo>
                  <a:lnTo>
                    <a:pt x="35895" y="4610"/>
                  </a:lnTo>
                  <a:lnTo>
                    <a:pt x="35602" y="4079"/>
                  </a:lnTo>
                  <a:lnTo>
                    <a:pt x="35318" y="3584"/>
                  </a:lnTo>
                  <a:lnTo>
                    <a:pt x="35034" y="3116"/>
                  </a:lnTo>
                  <a:lnTo>
                    <a:pt x="34759" y="2677"/>
                  </a:lnTo>
                  <a:lnTo>
                    <a:pt x="34493" y="2273"/>
                  </a:lnTo>
                  <a:lnTo>
                    <a:pt x="34237" y="1898"/>
                  </a:lnTo>
                  <a:lnTo>
                    <a:pt x="33998" y="1559"/>
                  </a:lnTo>
                  <a:lnTo>
                    <a:pt x="33778" y="1256"/>
                  </a:lnTo>
                  <a:lnTo>
                    <a:pt x="33421" y="780"/>
                  </a:lnTo>
                  <a:lnTo>
                    <a:pt x="33165" y="468"/>
                  </a:lnTo>
                  <a:lnTo>
                    <a:pt x="33064" y="340"/>
                  </a:lnTo>
                  <a:lnTo>
                    <a:pt x="32990" y="266"/>
                  </a:lnTo>
                  <a:lnTo>
                    <a:pt x="32917" y="202"/>
                  </a:lnTo>
                  <a:lnTo>
                    <a:pt x="32844" y="147"/>
                  </a:lnTo>
                  <a:lnTo>
                    <a:pt x="32761" y="101"/>
                  </a:lnTo>
                  <a:lnTo>
                    <a:pt x="32670" y="65"/>
                  </a:lnTo>
                  <a:lnTo>
                    <a:pt x="32578" y="37"/>
                  </a:lnTo>
                  <a:lnTo>
                    <a:pt x="32496" y="19"/>
                  </a:lnTo>
                  <a:lnTo>
                    <a:pt x="324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990400" y="2439950"/>
              <a:ext cx="189250" cy="154900"/>
            </a:xfrm>
            <a:custGeom>
              <a:avLst/>
              <a:gdLst/>
              <a:ahLst/>
              <a:cxnLst/>
              <a:rect l="l" t="t" r="r" b="b"/>
              <a:pathLst>
                <a:path w="7570" h="6196" extrusionOk="0">
                  <a:moveTo>
                    <a:pt x="4087" y="1"/>
                  </a:moveTo>
                  <a:lnTo>
                    <a:pt x="3712" y="10"/>
                  </a:lnTo>
                  <a:lnTo>
                    <a:pt x="3455" y="19"/>
                  </a:lnTo>
                  <a:lnTo>
                    <a:pt x="3354" y="28"/>
                  </a:lnTo>
                  <a:lnTo>
                    <a:pt x="3226" y="129"/>
                  </a:lnTo>
                  <a:lnTo>
                    <a:pt x="3088" y="239"/>
                  </a:lnTo>
                  <a:lnTo>
                    <a:pt x="2914" y="377"/>
                  </a:lnTo>
                  <a:lnTo>
                    <a:pt x="2722" y="505"/>
                  </a:lnTo>
                  <a:lnTo>
                    <a:pt x="2511" y="633"/>
                  </a:lnTo>
                  <a:lnTo>
                    <a:pt x="2410" y="697"/>
                  </a:lnTo>
                  <a:lnTo>
                    <a:pt x="2310" y="743"/>
                  </a:lnTo>
                  <a:lnTo>
                    <a:pt x="2209" y="780"/>
                  </a:lnTo>
                  <a:lnTo>
                    <a:pt x="2117" y="816"/>
                  </a:lnTo>
                  <a:lnTo>
                    <a:pt x="1943" y="853"/>
                  </a:lnTo>
                  <a:lnTo>
                    <a:pt x="1787" y="871"/>
                  </a:lnTo>
                  <a:lnTo>
                    <a:pt x="1641" y="871"/>
                  </a:lnTo>
                  <a:lnTo>
                    <a:pt x="1521" y="862"/>
                  </a:lnTo>
                  <a:lnTo>
                    <a:pt x="1421" y="853"/>
                  </a:lnTo>
                  <a:lnTo>
                    <a:pt x="1347" y="835"/>
                  </a:lnTo>
                  <a:lnTo>
                    <a:pt x="1283" y="816"/>
                  </a:lnTo>
                  <a:lnTo>
                    <a:pt x="0" y="5343"/>
                  </a:lnTo>
                  <a:lnTo>
                    <a:pt x="147" y="5408"/>
                  </a:lnTo>
                  <a:lnTo>
                    <a:pt x="303" y="5463"/>
                  </a:lnTo>
                  <a:lnTo>
                    <a:pt x="477" y="5518"/>
                  </a:lnTo>
                  <a:lnTo>
                    <a:pt x="660" y="5572"/>
                  </a:lnTo>
                  <a:lnTo>
                    <a:pt x="1063" y="5673"/>
                  </a:lnTo>
                  <a:lnTo>
                    <a:pt x="1503" y="5756"/>
                  </a:lnTo>
                  <a:lnTo>
                    <a:pt x="1961" y="5838"/>
                  </a:lnTo>
                  <a:lnTo>
                    <a:pt x="2438" y="5912"/>
                  </a:lnTo>
                  <a:lnTo>
                    <a:pt x="2914" y="5967"/>
                  </a:lnTo>
                  <a:lnTo>
                    <a:pt x="3391" y="6022"/>
                  </a:lnTo>
                  <a:lnTo>
                    <a:pt x="3858" y="6067"/>
                  </a:lnTo>
                  <a:lnTo>
                    <a:pt x="4289" y="6104"/>
                  </a:lnTo>
                  <a:lnTo>
                    <a:pt x="5050" y="6150"/>
                  </a:lnTo>
                  <a:lnTo>
                    <a:pt x="5599" y="6186"/>
                  </a:lnTo>
                  <a:lnTo>
                    <a:pt x="5847" y="6196"/>
                  </a:lnTo>
                  <a:lnTo>
                    <a:pt x="5893" y="6186"/>
                  </a:lnTo>
                  <a:lnTo>
                    <a:pt x="5957" y="6177"/>
                  </a:lnTo>
                  <a:lnTo>
                    <a:pt x="6131" y="6131"/>
                  </a:lnTo>
                  <a:lnTo>
                    <a:pt x="6351" y="6049"/>
                  </a:lnTo>
                  <a:lnTo>
                    <a:pt x="6589" y="5957"/>
                  </a:lnTo>
                  <a:lnTo>
                    <a:pt x="6836" y="5847"/>
                  </a:lnTo>
                  <a:lnTo>
                    <a:pt x="7056" y="5728"/>
                  </a:lnTo>
                  <a:lnTo>
                    <a:pt x="7157" y="5664"/>
                  </a:lnTo>
                  <a:lnTo>
                    <a:pt x="7240" y="5600"/>
                  </a:lnTo>
                  <a:lnTo>
                    <a:pt x="7313" y="5536"/>
                  </a:lnTo>
                  <a:lnTo>
                    <a:pt x="7359" y="5472"/>
                  </a:lnTo>
                  <a:lnTo>
                    <a:pt x="7395" y="5408"/>
                  </a:lnTo>
                  <a:lnTo>
                    <a:pt x="7423" y="5353"/>
                  </a:lnTo>
                  <a:lnTo>
                    <a:pt x="7432" y="5288"/>
                  </a:lnTo>
                  <a:lnTo>
                    <a:pt x="7432" y="5233"/>
                  </a:lnTo>
                  <a:lnTo>
                    <a:pt x="7414" y="5178"/>
                  </a:lnTo>
                  <a:lnTo>
                    <a:pt x="7395" y="5123"/>
                  </a:lnTo>
                  <a:lnTo>
                    <a:pt x="7377" y="5078"/>
                  </a:lnTo>
                  <a:lnTo>
                    <a:pt x="7350" y="5032"/>
                  </a:lnTo>
                  <a:lnTo>
                    <a:pt x="7286" y="4949"/>
                  </a:lnTo>
                  <a:lnTo>
                    <a:pt x="7221" y="4885"/>
                  </a:lnTo>
                  <a:lnTo>
                    <a:pt x="7157" y="4830"/>
                  </a:lnTo>
                  <a:lnTo>
                    <a:pt x="7221" y="4757"/>
                  </a:lnTo>
                  <a:lnTo>
                    <a:pt x="7368" y="4583"/>
                  </a:lnTo>
                  <a:lnTo>
                    <a:pt x="7441" y="4473"/>
                  </a:lnTo>
                  <a:lnTo>
                    <a:pt x="7505" y="4354"/>
                  </a:lnTo>
                  <a:lnTo>
                    <a:pt x="7533" y="4299"/>
                  </a:lnTo>
                  <a:lnTo>
                    <a:pt x="7551" y="4244"/>
                  </a:lnTo>
                  <a:lnTo>
                    <a:pt x="7570" y="4198"/>
                  </a:lnTo>
                  <a:lnTo>
                    <a:pt x="7570" y="4152"/>
                  </a:lnTo>
                  <a:lnTo>
                    <a:pt x="7551" y="4033"/>
                  </a:lnTo>
                  <a:lnTo>
                    <a:pt x="7515" y="3877"/>
                  </a:lnTo>
                  <a:lnTo>
                    <a:pt x="7423" y="3511"/>
                  </a:lnTo>
                  <a:lnTo>
                    <a:pt x="7295" y="3052"/>
                  </a:lnTo>
                  <a:lnTo>
                    <a:pt x="7331" y="2979"/>
                  </a:lnTo>
                  <a:lnTo>
                    <a:pt x="7368" y="2887"/>
                  </a:lnTo>
                  <a:lnTo>
                    <a:pt x="7414" y="2768"/>
                  </a:lnTo>
                  <a:lnTo>
                    <a:pt x="7450" y="2631"/>
                  </a:lnTo>
                  <a:lnTo>
                    <a:pt x="7469" y="2475"/>
                  </a:lnTo>
                  <a:lnTo>
                    <a:pt x="7478" y="2393"/>
                  </a:lnTo>
                  <a:lnTo>
                    <a:pt x="7478" y="2310"/>
                  </a:lnTo>
                  <a:lnTo>
                    <a:pt x="7469" y="2228"/>
                  </a:lnTo>
                  <a:lnTo>
                    <a:pt x="7450" y="2145"/>
                  </a:lnTo>
                  <a:lnTo>
                    <a:pt x="7423" y="2063"/>
                  </a:lnTo>
                  <a:lnTo>
                    <a:pt x="7377" y="1971"/>
                  </a:lnTo>
                  <a:lnTo>
                    <a:pt x="7322" y="1879"/>
                  </a:lnTo>
                  <a:lnTo>
                    <a:pt x="7258" y="1788"/>
                  </a:lnTo>
                  <a:lnTo>
                    <a:pt x="7093" y="1577"/>
                  </a:lnTo>
                  <a:lnTo>
                    <a:pt x="6891" y="1366"/>
                  </a:lnTo>
                  <a:lnTo>
                    <a:pt x="6461" y="917"/>
                  </a:lnTo>
                  <a:lnTo>
                    <a:pt x="6250" y="688"/>
                  </a:lnTo>
                  <a:lnTo>
                    <a:pt x="6058" y="459"/>
                  </a:lnTo>
                  <a:lnTo>
                    <a:pt x="6012" y="404"/>
                  </a:lnTo>
                  <a:lnTo>
                    <a:pt x="5948" y="358"/>
                  </a:lnTo>
                  <a:lnTo>
                    <a:pt x="5883" y="312"/>
                  </a:lnTo>
                  <a:lnTo>
                    <a:pt x="5801" y="267"/>
                  </a:lnTo>
                  <a:lnTo>
                    <a:pt x="5719" y="230"/>
                  </a:lnTo>
                  <a:lnTo>
                    <a:pt x="5627" y="193"/>
                  </a:lnTo>
                  <a:lnTo>
                    <a:pt x="5434" y="138"/>
                  </a:lnTo>
                  <a:lnTo>
                    <a:pt x="5214" y="93"/>
                  </a:lnTo>
                  <a:lnTo>
                    <a:pt x="4995" y="56"/>
                  </a:lnTo>
                  <a:lnTo>
                    <a:pt x="4756" y="28"/>
                  </a:lnTo>
                  <a:lnTo>
                    <a:pt x="4527" y="19"/>
                  </a:lnTo>
                  <a:lnTo>
                    <a:pt x="4298" y="10"/>
                  </a:lnTo>
                  <a:lnTo>
                    <a:pt x="4087" y="1"/>
                  </a:lnTo>
                  <a:close/>
                </a:path>
              </a:pathLst>
            </a:custGeom>
            <a:solidFill>
              <a:srgbClr val="F79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349375" y="2139625"/>
              <a:ext cx="735650" cy="456150"/>
            </a:xfrm>
            <a:custGeom>
              <a:avLst/>
              <a:gdLst/>
              <a:ahLst/>
              <a:cxnLst/>
              <a:rect l="l" t="t" r="r" b="b"/>
              <a:pathLst>
                <a:path w="29426" h="18246" extrusionOk="0">
                  <a:moveTo>
                    <a:pt x="25064" y="0"/>
                  </a:moveTo>
                  <a:lnTo>
                    <a:pt x="24047" y="18"/>
                  </a:lnTo>
                  <a:lnTo>
                    <a:pt x="22965" y="46"/>
                  </a:lnTo>
                  <a:lnTo>
                    <a:pt x="21820" y="83"/>
                  </a:lnTo>
                  <a:lnTo>
                    <a:pt x="20619" y="147"/>
                  </a:lnTo>
                  <a:lnTo>
                    <a:pt x="19364" y="229"/>
                  </a:lnTo>
                  <a:lnTo>
                    <a:pt x="18732" y="284"/>
                  </a:lnTo>
                  <a:lnTo>
                    <a:pt x="18090" y="339"/>
                  </a:lnTo>
                  <a:lnTo>
                    <a:pt x="17440" y="403"/>
                  </a:lnTo>
                  <a:lnTo>
                    <a:pt x="16780" y="477"/>
                  </a:lnTo>
                  <a:lnTo>
                    <a:pt x="16120" y="559"/>
                  </a:lnTo>
                  <a:lnTo>
                    <a:pt x="15460" y="642"/>
                  </a:lnTo>
                  <a:lnTo>
                    <a:pt x="14791" y="742"/>
                  </a:lnTo>
                  <a:lnTo>
                    <a:pt x="14131" y="843"/>
                  </a:lnTo>
                  <a:lnTo>
                    <a:pt x="13472" y="953"/>
                  </a:lnTo>
                  <a:lnTo>
                    <a:pt x="12812" y="1081"/>
                  </a:lnTo>
                  <a:lnTo>
                    <a:pt x="12152" y="1210"/>
                  </a:lnTo>
                  <a:lnTo>
                    <a:pt x="11501" y="1347"/>
                  </a:lnTo>
                  <a:lnTo>
                    <a:pt x="10851" y="1503"/>
                  </a:lnTo>
                  <a:lnTo>
                    <a:pt x="10209" y="1659"/>
                  </a:lnTo>
                  <a:lnTo>
                    <a:pt x="9577" y="1833"/>
                  </a:lnTo>
                  <a:lnTo>
                    <a:pt x="8963" y="2016"/>
                  </a:lnTo>
                  <a:lnTo>
                    <a:pt x="8349" y="2218"/>
                  </a:lnTo>
                  <a:lnTo>
                    <a:pt x="7744" y="2419"/>
                  </a:lnTo>
                  <a:lnTo>
                    <a:pt x="7158" y="2639"/>
                  </a:lnTo>
                  <a:lnTo>
                    <a:pt x="6590" y="2868"/>
                  </a:lnTo>
                  <a:lnTo>
                    <a:pt x="6031" y="3116"/>
                  </a:lnTo>
                  <a:lnTo>
                    <a:pt x="5490" y="3372"/>
                  </a:lnTo>
                  <a:lnTo>
                    <a:pt x="4968" y="3638"/>
                  </a:lnTo>
                  <a:lnTo>
                    <a:pt x="4464" y="3922"/>
                  </a:lnTo>
                  <a:lnTo>
                    <a:pt x="4225" y="4078"/>
                  </a:lnTo>
                  <a:lnTo>
                    <a:pt x="3987" y="4225"/>
                  </a:lnTo>
                  <a:lnTo>
                    <a:pt x="3749" y="4380"/>
                  </a:lnTo>
                  <a:lnTo>
                    <a:pt x="3520" y="4536"/>
                  </a:lnTo>
                  <a:lnTo>
                    <a:pt x="3300" y="4701"/>
                  </a:lnTo>
                  <a:lnTo>
                    <a:pt x="3089" y="4866"/>
                  </a:lnTo>
                  <a:lnTo>
                    <a:pt x="2878" y="5031"/>
                  </a:lnTo>
                  <a:lnTo>
                    <a:pt x="2667" y="5205"/>
                  </a:lnTo>
                  <a:lnTo>
                    <a:pt x="2475" y="5388"/>
                  </a:lnTo>
                  <a:lnTo>
                    <a:pt x="2283" y="5563"/>
                  </a:lnTo>
                  <a:lnTo>
                    <a:pt x="2099" y="5755"/>
                  </a:lnTo>
                  <a:lnTo>
                    <a:pt x="1916" y="5938"/>
                  </a:lnTo>
                  <a:lnTo>
                    <a:pt x="1751" y="6131"/>
                  </a:lnTo>
                  <a:lnTo>
                    <a:pt x="1586" y="6332"/>
                  </a:lnTo>
                  <a:lnTo>
                    <a:pt x="1421" y="6534"/>
                  </a:lnTo>
                  <a:lnTo>
                    <a:pt x="1275" y="6735"/>
                  </a:lnTo>
                  <a:lnTo>
                    <a:pt x="1137" y="6946"/>
                  </a:lnTo>
                  <a:lnTo>
                    <a:pt x="1000" y="7157"/>
                  </a:lnTo>
                  <a:lnTo>
                    <a:pt x="871" y="7377"/>
                  </a:lnTo>
                  <a:lnTo>
                    <a:pt x="752" y="7606"/>
                  </a:lnTo>
                  <a:lnTo>
                    <a:pt x="642" y="7826"/>
                  </a:lnTo>
                  <a:lnTo>
                    <a:pt x="541" y="8055"/>
                  </a:lnTo>
                  <a:lnTo>
                    <a:pt x="450" y="8293"/>
                  </a:lnTo>
                  <a:lnTo>
                    <a:pt x="358" y="8532"/>
                  </a:lnTo>
                  <a:lnTo>
                    <a:pt x="285" y="8779"/>
                  </a:lnTo>
                  <a:lnTo>
                    <a:pt x="212" y="9026"/>
                  </a:lnTo>
                  <a:lnTo>
                    <a:pt x="157" y="9283"/>
                  </a:lnTo>
                  <a:lnTo>
                    <a:pt x="102" y="9540"/>
                  </a:lnTo>
                  <a:lnTo>
                    <a:pt x="65" y="9796"/>
                  </a:lnTo>
                  <a:lnTo>
                    <a:pt x="37" y="10053"/>
                  </a:lnTo>
                  <a:lnTo>
                    <a:pt x="10" y="10300"/>
                  </a:lnTo>
                  <a:lnTo>
                    <a:pt x="1" y="10538"/>
                  </a:lnTo>
                  <a:lnTo>
                    <a:pt x="1" y="10777"/>
                  </a:lnTo>
                  <a:lnTo>
                    <a:pt x="10" y="11015"/>
                  </a:lnTo>
                  <a:lnTo>
                    <a:pt x="19" y="11244"/>
                  </a:lnTo>
                  <a:lnTo>
                    <a:pt x="47" y="11464"/>
                  </a:lnTo>
                  <a:lnTo>
                    <a:pt x="83" y="11684"/>
                  </a:lnTo>
                  <a:lnTo>
                    <a:pt x="129" y="11895"/>
                  </a:lnTo>
                  <a:lnTo>
                    <a:pt x="175" y="12106"/>
                  </a:lnTo>
                  <a:lnTo>
                    <a:pt x="239" y="12307"/>
                  </a:lnTo>
                  <a:lnTo>
                    <a:pt x="303" y="12509"/>
                  </a:lnTo>
                  <a:lnTo>
                    <a:pt x="377" y="12701"/>
                  </a:lnTo>
                  <a:lnTo>
                    <a:pt x="459" y="12894"/>
                  </a:lnTo>
                  <a:lnTo>
                    <a:pt x="551" y="13077"/>
                  </a:lnTo>
                  <a:lnTo>
                    <a:pt x="651" y="13260"/>
                  </a:lnTo>
                  <a:lnTo>
                    <a:pt x="761" y="13434"/>
                  </a:lnTo>
                  <a:lnTo>
                    <a:pt x="871" y="13608"/>
                  </a:lnTo>
                  <a:lnTo>
                    <a:pt x="1000" y="13782"/>
                  </a:lnTo>
                  <a:lnTo>
                    <a:pt x="1128" y="13947"/>
                  </a:lnTo>
                  <a:lnTo>
                    <a:pt x="1265" y="14103"/>
                  </a:lnTo>
                  <a:lnTo>
                    <a:pt x="1403" y="14259"/>
                  </a:lnTo>
                  <a:lnTo>
                    <a:pt x="1549" y="14415"/>
                  </a:lnTo>
                  <a:lnTo>
                    <a:pt x="1705" y="14561"/>
                  </a:lnTo>
                  <a:lnTo>
                    <a:pt x="1870" y="14708"/>
                  </a:lnTo>
                  <a:lnTo>
                    <a:pt x="2044" y="14846"/>
                  </a:lnTo>
                  <a:lnTo>
                    <a:pt x="2218" y="14983"/>
                  </a:lnTo>
                  <a:lnTo>
                    <a:pt x="2393" y="15111"/>
                  </a:lnTo>
                  <a:lnTo>
                    <a:pt x="2585" y="15249"/>
                  </a:lnTo>
                  <a:lnTo>
                    <a:pt x="2777" y="15368"/>
                  </a:lnTo>
                  <a:lnTo>
                    <a:pt x="2970" y="15496"/>
                  </a:lnTo>
                  <a:lnTo>
                    <a:pt x="3181" y="15606"/>
                  </a:lnTo>
                  <a:lnTo>
                    <a:pt x="3382" y="15725"/>
                  </a:lnTo>
                  <a:lnTo>
                    <a:pt x="3822" y="15945"/>
                  </a:lnTo>
                  <a:lnTo>
                    <a:pt x="4271" y="16147"/>
                  </a:lnTo>
                  <a:lnTo>
                    <a:pt x="4748" y="16339"/>
                  </a:lnTo>
                  <a:lnTo>
                    <a:pt x="5233" y="16522"/>
                  </a:lnTo>
                  <a:lnTo>
                    <a:pt x="5737" y="16687"/>
                  </a:lnTo>
                  <a:lnTo>
                    <a:pt x="6260" y="16843"/>
                  </a:lnTo>
                  <a:lnTo>
                    <a:pt x="6791" y="16990"/>
                  </a:lnTo>
                  <a:lnTo>
                    <a:pt x="7341" y="17127"/>
                  </a:lnTo>
                  <a:lnTo>
                    <a:pt x="7900" y="17246"/>
                  </a:lnTo>
                  <a:lnTo>
                    <a:pt x="8468" y="17366"/>
                  </a:lnTo>
                  <a:lnTo>
                    <a:pt x="9046" y="17466"/>
                  </a:lnTo>
                  <a:lnTo>
                    <a:pt x="9641" y="17558"/>
                  </a:lnTo>
                  <a:lnTo>
                    <a:pt x="10228" y="17650"/>
                  </a:lnTo>
                  <a:lnTo>
                    <a:pt x="10832" y="17723"/>
                  </a:lnTo>
                  <a:lnTo>
                    <a:pt x="11437" y="17796"/>
                  </a:lnTo>
                  <a:lnTo>
                    <a:pt x="12051" y="17851"/>
                  </a:lnTo>
                  <a:lnTo>
                    <a:pt x="12665" y="17906"/>
                  </a:lnTo>
                  <a:lnTo>
                    <a:pt x="13279" y="17952"/>
                  </a:lnTo>
                  <a:lnTo>
                    <a:pt x="13902" y="17998"/>
                  </a:lnTo>
                  <a:lnTo>
                    <a:pt x="14516" y="18035"/>
                  </a:lnTo>
                  <a:lnTo>
                    <a:pt x="15130" y="18062"/>
                  </a:lnTo>
                  <a:lnTo>
                    <a:pt x="16349" y="18108"/>
                  </a:lnTo>
                  <a:lnTo>
                    <a:pt x="17550" y="18135"/>
                  </a:lnTo>
                  <a:lnTo>
                    <a:pt x="18723" y="18144"/>
                  </a:lnTo>
                  <a:lnTo>
                    <a:pt x="20949" y="18144"/>
                  </a:lnTo>
                  <a:lnTo>
                    <a:pt x="22956" y="18126"/>
                  </a:lnTo>
                  <a:lnTo>
                    <a:pt x="23854" y="18117"/>
                  </a:lnTo>
                  <a:lnTo>
                    <a:pt x="24670" y="18117"/>
                  </a:lnTo>
                  <a:lnTo>
                    <a:pt x="25403" y="18126"/>
                  </a:lnTo>
                  <a:lnTo>
                    <a:pt x="26026" y="18154"/>
                  </a:lnTo>
                  <a:lnTo>
                    <a:pt x="26301" y="18172"/>
                  </a:lnTo>
                  <a:lnTo>
                    <a:pt x="26548" y="18190"/>
                  </a:lnTo>
                  <a:lnTo>
                    <a:pt x="26759" y="18218"/>
                  </a:lnTo>
                  <a:lnTo>
                    <a:pt x="26952" y="18245"/>
                  </a:lnTo>
                  <a:lnTo>
                    <a:pt x="26998" y="18108"/>
                  </a:lnTo>
                  <a:lnTo>
                    <a:pt x="27052" y="17952"/>
                  </a:lnTo>
                  <a:lnTo>
                    <a:pt x="27117" y="17732"/>
                  </a:lnTo>
                  <a:lnTo>
                    <a:pt x="27199" y="17466"/>
                  </a:lnTo>
                  <a:lnTo>
                    <a:pt x="27272" y="17155"/>
                  </a:lnTo>
                  <a:lnTo>
                    <a:pt x="27346" y="16807"/>
                  </a:lnTo>
                  <a:lnTo>
                    <a:pt x="27419" y="16422"/>
                  </a:lnTo>
                  <a:lnTo>
                    <a:pt x="27474" y="16000"/>
                  </a:lnTo>
                  <a:lnTo>
                    <a:pt x="27492" y="15780"/>
                  </a:lnTo>
                  <a:lnTo>
                    <a:pt x="27511" y="15560"/>
                  </a:lnTo>
                  <a:lnTo>
                    <a:pt x="27520" y="15331"/>
                  </a:lnTo>
                  <a:lnTo>
                    <a:pt x="27520" y="15102"/>
                  </a:lnTo>
                  <a:lnTo>
                    <a:pt x="27520" y="14864"/>
                  </a:lnTo>
                  <a:lnTo>
                    <a:pt x="27511" y="14626"/>
                  </a:lnTo>
                  <a:lnTo>
                    <a:pt x="27492" y="14387"/>
                  </a:lnTo>
                  <a:lnTo>
                    <a:pt x="27465" y="14140"/>
                  </a:lnTo>
                  <a:lnTo>
                    <a:pt x="27428" y="13892"/>
                  </a:lnTo>
                  <a:lnTo>
                    <a:pt x="27373" y="13654"/>
                  </a:lnTo>
                  <a:lnTo>
                    <a:pt x="27318" y="13407"/>
                  </a:lnTo>
                  <a:lnTo>
                    <a:pt x="27245" y="13169"/>
                  </a:lnTo>
                  <a:lnTo>
                    <a:pt x="27162" y="12921"/>
                  </a:lnTo>
                  <a:lnTo>
                    <a:pt x="27071" y="12683"/>
                  </a:lnTo>
                  <a:lnTo>
                    <a:pt x="26768" y="12555"/>
                  </a:lnTo>
                  <a:lnTo>
                    <a:pt x="26411" y="12408"/>
                  </a:lnTo>
                  <a:lnTo>
                    <a:pt x="25925" y="12215"/>
                  </a:lnTo>
                  <a:lnTo>
                    <a:pt x="25321" y="11986"/>
                  </a:lnTo>
                  <a:lnTo>
                    <a:pt x="24615" y="11721"/>
                  </a:lnTo>
                  <a:lnTo>
                    <a:pt x="23808" y="11446"/>
                  </a:lnTo>
                  <a:lnTo>
                    <a:pt x="22910" y="11162"/>
                  </a:lnTo>
                  <a:lnTo>
                    <a:pt x="22434" y="11015"/>
                  </a:lnTo>
                  <a:lnTo>
                    <a:pt x="21939" y="10878"/>
                  </a:lnTo>
                  <a:lnTo>
                    <a:pt x="21435" y="10731"/>
                  </a:lnTo>
                  <a:lnTo>
                    <a:pt x="20904" y="10593"/>
                  </a:lnTo>
                  <a:lnTo>
                    <a:pt x="20372" y="10465"/>
                  </a:lnTo>
                  <a:lnTo>
                    <a:pt x="19813" y="10328"/>
                  </a:lnTo>
                  <a:lnTo>
                    <a:pt x="19254" y="10209"/>
                  </a:lnTo>
                  <a:lnTo>
                    <a:pt x="18677" y="10089"/>
                  </a:lnTo>
                  <a:lnTo>
                    <a:pt x="18090" y="9989"/>
                  </a:lnTo>
                  <a:lnTo>
                    <a:pt x="17504" y="9888"/>
                  </a:lnTo>
                  <a:lnTo>
                    <a:pt x="16899" y="9796"/>
                  </a:lnTo>
                  <a:lnTo>
                    <a:pt x="16294" y="9723"/>
                  </a:lnTo>
                  <a:lnTo>
                    <a:pt x="15689" y="9659"/>
                  </a:lnTo>
                  <a:lnTo>
                    <a:pt x="15075" y="9613"/>
                  </a:lnTo>
                  <a:lnTo>
                    <a:pt x="14461" y="9576"/>
                  </a:lnTo>
                  <a:lnTo>
                    <a:pt x="13847" y="9558"/>
                  </a:lnTo>
                  <a:lnTo>
                    <a:pt x="13765" y="9558"/>
                  </a:lnTo>
                  <a:lnTo>
                    <a:pt x="14333" y="9439"/>
                  </a:lnTo>
                  <a:lnTo>
                    <a:pt x="14910" y="9338"/>
                  </a:lnTo>
                  <a:lnTo>
                    <a:pt x="16074" y="9127"/>
                  </a:lnTo>
                  <a:lnTo>
                    <a:pt x="17256" y="8944"/>
                  </a:lnTo>
                  <a:lnTo>
                    <a:pt x="18438" y="8770"/>
                  </a:lnTo>
                  <a:lnTo>
                    <a:pt x="19602" y="8614"/>
                  </a:lnTo>
                  <a:lnTo>
                    <a:pt x="20739" y="8477"/>
                  </a:lnTo>
                  <a:lnTo>
                    <a:pt x="21829" y="8348"/>
                  </a:lnTo>
                  <a:lnTo>
                    <a:pt x="22865" y="8238"/>
                  </a:lnTo>
                  <a:lnTo>
                    <a:pt x="23827" y="8147"/>
                  </a:lnTo>
                  <a:lnTo>
                    <a:pt x="24716" y="8064"/>
                  </a:lnTo>
                  <a:lnTo>
                    <a:pt x="26173" y="7945"/>
                  </a:lnTo>
                  <a:lnTo>
                    <a:pt x="27126" y="7872"/>
                  </a:lnTo>
                  <a:lnTo>
                    <a:pt x="27474" y="7844"/>
                  </a:lnTo>
                  <a:lnTo>
                    <a:pt x="27694" y="7395"/>
                  </a:lnTo>
                  <a:lnTo>
                    <a:pt x="27905" y="6946"/>
                  </a:lnTo>
                  <a:lnTo>
                    <a:pt x="28097" y="6525"/>
                  </a:lnTo>
                  <a:lnTo>
                    <a:pt x="28271" y="6103"/>
                  </a:lnTo>
                  <a:lnTo>
                    <a:pt x="28427" y="5700"/>
                  </a:lnTo>
                  <a:lnTo>
                    <a:pt x="28574" y="5306"/>
                  </a:lnTo>
                  <a:lnTo>
                    <a:pt x="28702" y="4930"/>
                  </a:lnTo>
                  <a:lnTo>
                    <a:pt x="28821" y="4564"/>
                  </a:lnTo>
                  <a:lnTo>
                    <a:pt x="28922" y="4206"/>
                  </a:lnTo>
                  <a:lnTo>
                    <a:pt x="29014" y="3867"/>
                  </a:lnTo>
                  <a:lnTo>
                    <a:pt x="29096" y="3546"/>
                  </a:lnTo>
                  <a:lnTo>
                    <a:pt x="29169" y="3235"/>
                  </a:lnTo>
                  <a:lnTo>
                    <a:pt x="29224" y="2932"/>
                  </a:lnTo>
                  <a:lnTo>
                    <a:pt x="29279" y="2648"/>
                  </a:lnTo>
                  <a:lnTo>
                    <a:pt x="29316" y="2383"/>
                  </a:lnTo>
                  <a:lnTo>
                    <a:pt x="29353" y="2126"/>
                  </a:lnTo>
                  <a:lnTo>
                    <a:pt x="29398" y="1659"/>
                  </a:lnTo>
                  <a:lnTo>
                    <a:pt x="29426" y="1246"/>
                  </a:lnTo>
                  <a:lnTo>
                    <a:pt x="29426" y="898"/>
                  </a:lnTo>
                  <a:lnTo>
                    <a:pt x="29417" y="614"/>
                  </a:lnTo>
                  <a:lnTo>
                    <a:pt x="29398" y="385"/>
                  </a:lnTo>
                  <a:lnTo>
                    <a:pt x="29380" y="220"/>
                  </a:lnTo>
                  <a:lnTo>
                    <a:pt x="29362" y="92"/>
                  </a:lnTo>
                  <a:lnTo>
                    <a:pt x="29050" y="73"/>
                  </a:lnTo>
                  <a:lnTo>
                    <a:pt x="28180" y="46"/>
                  </a:lnTo>
                  <a:lnTo>
                    <a:pt x="27566" y="28"/>
                  </a:lnTo>
                  <a:lnTo>
                    <a:pt x="26823" y="9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9" y="133350"/>
            <a:ext cx="15335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75" y="77857"/>
            <a:ext cx="1458315" cy="111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 txBox="1">
            <a:spLocks noGrp="1"/>
          </p:cNvSpPr>
          <p:nvPr>
            <p:ph type="title"/>
          </p:nvPr>
        </p:nvSpPr>
        <p:spPr>
          <a:xfrm>
            <a:off x="441337" y="133350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SEMESTER 4</a:t>
            </a:r>
            <a:endParaRPr dirty="0"/>
          </a:p>
        </p:txBody>
      </p:sp>
      <p:graphicFrame>
        <p:nvGraphicFramePr>
          <p:cNvPr id="628" name="Google Shape;628;p25"/>
          <p:cNvGraphicFramePr/>
          <p:nvPr>
            <p:extLst>
              <p:ext uri="{D42A27DB-BD31-4B8C-83A1-F6EECF244321}">
                <p14:modId xmlns:p14="http://schemas.microsoft.com/office/powerpoint/2010/main" val="1215369790"/>
              </p:ext>
            </p:extLst>
          </p:nvPr>
        </p:nvGraphicFramePr>
        <p:xfrm>
          <a:off x="228600" y="523152"/>
          <a:ext cx="8763000" cy="4839639"/>
        </p:xfrm>
        <a:graphic>
          <a:graphicData uri="http://schemas.openxmlformats.org/drawingml/2006/table">
            <a:tbl>
              <a:tblPr>
                <a:noFill/>
                <a:tableStyleId>{7CAD01FB-1F24-4F5A-BE7B-29B82E82CEF1}</a:tableStyleId>
              </a:tblPr>
              <a:tblGrid>
                <a:gridCol w="811402"/>
                <a:gridCol w="1135944"/>
                <a:gridCol w="811389"/>
                <a:gridCol w="4868333"/>
                <a:gridCol w="1135932"/>
              </a:tblGrid>
              <a:tr h="6007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code 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Credit</a:t>
                      </a:r>
                      <a:r>
                        <a:rPr lang="en-US" b="1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Weightage</a:t>
                      </a:r>
                      <a:endParaRPr b="1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826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CORE COURSES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3826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MMPC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Advanced Strategic Management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826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MMPC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Entrepreneurship (New)</a:t>
                      </a:r>
                      <a:endParaRPr lang="en-US" sz="1400" i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28087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MMPC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-019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IN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Quality Management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4120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MMPC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-020</a:t>
                      </a:r>
                      <a:endParaRPr lang="en-US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Business Ethics (New)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29614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Specialisation Courses (any 3</a:t>
                      </a:r>
                      <a:r>
                        <a:rPr lang="en-IN" sz="1400" b="1" i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any one of  the  areas of specialisation):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2809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2657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267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49589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no. Of Credits in the programme (28+28+32+28)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pSp>
        <p:nvGrpSpPr>
          <p:cNvPr id="629" name="Google Shape;629;p25"/>
          <p:cNvGrpSpPr/>
          <p:nvPr/>
        </p:nvGrpSpPr>
        <p:grpSpPr>
          <a:xfrm>
            <a:off x="2387519" y="1354653"/>
            <a:ext cx="318384" cy="259070"/>
            <a:chOff x="6383761" y="2911879"/>
            <a:chExt cx="367691" cy="299226"/>
          </a:xfrm>
        </p:grpSpPr>
        <p:sp>
          <p:nvSpPr>
            <p:cNvPr id="630" name="Google Shape;630;p25"/>
            <p:cNvSpPr/>
            <p:nvPr/>
          </p:nvSpPr>
          <p:spPr>
            <a:xfrm>
              <a:off x="6451404" y="2911879"/>
              <a:ext cx="31836" cy="85650"/>
            </a:xfrm>
            <a:custGeom>
              <a:avLst/>
              <a:gdLst/>
              <a:ahLst/>
              <a:cxnLst/>
              <a:rect l="l" t="t" r="r" b="b"/>
              <a:pathLst>
                <a:path w="930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930" y="2501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6384582" y="2911879"/>
              <a:ext cx="45666" cy="85650"/>
            </a:xfrm>
            <a:custGeom>
              <a:avLst/>
              <a:gdLst/>
              <a:ahLst/>
              <a:cxnLst/>
              <a:rect l="l" t="t" r="r" b="b"/>
              <a:pathLst>
                <a:path w="1334" h="2502" extrusionOk="0">
                  <a:moveTo>
                    <a:pt x="357" y="1"/>
                  </a:moveTo>
                  <a:cubicBezTo>
                    <a:pt x="143" y="1"/>
                    <a:pt x="0" y="167"/>
                    <a:pt x="0" y="382"/>
                  </a:cubicBezTo>
                  <a:lnTo>
                    <a:pt x="0" y="2120"/>
                  </a:lnTo>
                  <a:cubicBezTo>
                    <a:pt x="0" y="2334"/>
                    <a:pt x="143" y="2501"/>
                    <a:pt x="357" y="2501"/>
                  </a:cubicBezTo>
                  <a:lnTo>
                    <a:pt x="1334" y="2501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6504396" y="2911879"/>
              <a:ext cx="196529" cy="85650"/>
            </a:xfrm>
            <a:custGeom>
              <a:avLst/>
              <a:gdLst/>
              <a:ahLst/>
              <a:cxnLst/>
              <a:rect l="l" t="t" r="r" b="b"/>
              <a:pathLst>
                <a:path w="5741" h="2502" extrusionOk="0">
                  <a:moveTo>
                    <a:pt x="1218" y="927"/>
                  </a:moveTo>
                  <a:cubicBezTo>
                    <a:pt x="1233" y="927"/>
                    <a:pt x="1248" y="928"/>
                    <a:pt x="1263" y="929"/>
                  </a:cubicBezTo>
                  <a:lnTo>
                    <a:pt x="4168" y="929"/>
                  </a:lnTo>
                  <a:cubicBezTo>
                    <a:pt x="4549" y="977"/>
                    <a:pt x="4549" y="1525"/>
                    <a:pt x="4168" y="1572"/>
                  </a:cubicBezTo>
                  <a:lnTo>
                    <a:pt x="1263" y="1572"/>
                  </a:lnTo>
                  <a:cubicBezTo>
                    <a:pt x="1255" y="1573"/>
                    <a:pt x="1247" y="1573"/>
                    <a:pt x="1240" y="1573"/>
                  </a:cubicBezTo>
                  <a:cubicBezTo>
                    <a:pt x="802" y="1573"/>
                    <a:pt x="794" y="927"/>
                    <a:pt x="1218" y="927"/>
                  </a:cubicBezTo>
                  <a:close/>
                  <a:moveTo>
                    <a:pt x="1" y="1"/>
                  </a:moveTo>
                  <a:lnTo>
                    <a:pt x="1" y="2501"/>
                  </a:lnTo>
                  <a:lnTo>
                    <a:pt x="5740" y="2501"/>
                  </a:lnTo>
                  <a:lnTo>
                    <a:pt x="5740" y="382"/>
                  </a:lnTo>
                  <a:cubicBezTo>
                    <a:pt x="5740" y="167"/>
                    <a:pt x="5573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6665837" y="3018684"/>
              <a:ext cx="85615" cy="85615"/>
            </a:xfrm>
            <a:custGeom>
              <a:avLst/>
              <a:gdLst/>
              <a:ahLst/>
              <a:cxnLst/>
              <a:rect l="l" t="t" r="r" b="b"/>
              <a:pathLst>
                <a:path w="2501" h="2501" extrusionOk="0">
                  <a:moveTo>
                    <a:pt x="0" y="0"/>
                  </a:moveTo>
                  <a:lnTo>
                    <a:pt x="0" y="2501"/>
                  </a:lnTo>
                  <a:lnTo>
                    <a:pt x="2119" y="2501"/>
                  </a:lnTo>
                  <a:cubicBezTo>
                    <a:pt x="2334" y="2501"/>
                    <a:pt x="2501" y="2334"/>
                    <a:pt x="2501" y="2120"/>
                  </a:cubicBezTo>
                  <a:lnTo>
                    <a:pt x="2501" y="381"/>
                  </a:lnTo>
                  <a:cubicBezTo>
                    <a:pt x="2501" y="167"/>
                    <a:pt x="2334" y="0"/>
                    <a:pt x="2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6577791" y="3018684"/>
              <a:ext cx="66034" cy="154936"/>
            </a:xfrm>
            <a:custGeom>
              <a:avLst/>
              <a:gdLst/>
              <a:ahLst/>
              <a:cxnLst/>
              <a:rect l="l" t="t" r="r" b="b"/>
              <a:pathLst>
                <a:path w="1929" h="4526" extrusionOk="0">
                  <a:moveTo>
                    <a:pt x="0" y="0"/>
                  </a:moveTo>
                  <a:lnTo>
                    <a:pt x="0" y="4525"/>
                  </a:lnTo>
                  <a:lnTo>
                    <a:pt x="976" y="4120"/>
                  </a:lnTo>
                  <a:lnTo>
                    <a:pt x="1929" y="4525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6444900" y="3018684"/>
              <a:ext cx="111701" cy="85615"/>
            </a:xfrm>
            <a:custGeom>
              <a:avLst/>
              <a:gdLst/>
              <a:ahLst/>
              <a:cxnLst/>
              <a:rect l="l" t="t" r="r" b="b"/>
              <a:pathLst>
                <a:path w="3263" h="2501" extrusionOk="0">
                  <a:moveTo>
                    <a:pt x="2235" y="927"/>
                  </a:moveTo>
                  <a:cubicBezTo>
                    <a:pt x="2653" y="927"/>
                    <a:pt x="2653" y="1574"/>
                    <a:pt x="2235" y="1574"/>
                  </a:cubicBezTo>
                  <a:cubicBezTo>
                    <a:pt x="2221" y="1574"/>
                    <a:pt x="2206" y="1574"/>
                    <a:pt x="2191" y="1572"/>
                  </a:cubicBezTo>
                  <a:lnTo>
                    <a:pt x="1072" y="1572"/>
                  </a:lnTo>
                  <a:cubicBezTo>
                    <a:pt x="691" y="1524"/>
                    <a:pt x="691" y="977"/>
                    <a:pt x="1072" y="929"/>
                  </a:cubicBezTo>
                  <a:lnTo>
                    <a:pt x="2191" y="929"/>
                  </a:lnTo>
                  <a:cubicBezTo>
                    <a:pt x="2206" y="928"/>
                    <a:pt x="2221" y="927"/>
                    <a:pt x="2235" y="927"/>
                  </a:cubicBezTo>
                  <a:close/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2144"/>
                  </a:lnTo>
                  <a:cubicBezTo>
                    <a:pt x="0" y="2334"/>
                    <a:pt x="167" y="2501"/>
                    <a:pt x="381" y="2501"/>
                  </a:cubicBezTo>
                  <a:lnTo>
                    <a:pt x="3263" y="250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6448974" y="3125455"/>
              <a:ext cx="22867" cy="85650"/>
            </a:xfrm>
            <a:custGeom>
              <a:avLst/>
              <a:gdLst/>
              <a:ahLst/>
              <a:cxnLst/>
              <a:rect l="l" t="t" r="r" b="b"/>
              <a:pathLst>
                <a:path w="668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67" y="2501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6492997" y="3125455"/>
              <a:ext cx="22046" cy="85650"/>
            </a:xfrm>
            <a:custGeom>
              <a:avLst/>
              <a:gdLst/>
              <a:ahLst/>
              <a:cxnLst/>
              <a:rect l="l" t="t" r="r" b="b"/>
              <a:pathLst>
                <a:path w="644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43" y="25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6383761" y="3125455"/>
              <a:ext cx="44057" cy="85650"/>
            </a:xfrm>
            <a:custGeom>
              <a:avLst/>
              <a:gdLst/>
              <a:ahLst/>
              <a:cxnLst/>
              <a:rect l="l" t="t" r="r" b="b"/>
              <a:pathLst>
                <a:path w="1287" h="2502" extrusionOk="0">
                  <a:moveTo>
                    <a:pt x="381" y="1"/>
                  </a:moveTo>
                  <a:cubicBezTo>
                    <a:pt x="167" y="1"/>
                    <a:pt x="24" y="168"/>
                    <a:pt x="24" y="382"/>
                  </a:cubicBezTo>
                  <a:lnTo>
                    <a:pt x="24" y="2144"/>
                  </a:lnTo>
                  <a:cubicBezTo>
                    <a:pt x="0" y="2335"/>
                    <a:pt x="191" y="2501"/>
                    <a:pt x="381" y="2501"/>
                  </a:cubicBezTo>
                  <a:lnTo>
                    <a:pt x="1286" y="250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6536198" y="3125455"/>
              <a:ext cx="164727" cy="85650"/>
            </a:xfrm>
            <a:custGeom>
              <a:avLst/>
              <a:gdLst/>
              <a:ahLst/>
              <a:cxnLst/>
              <a:rect l="l" t="t" r="r" b="b"/>
              <a:pathLst>
                <a:path w="4812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4430" y="2501"/>
                  </a:lnTo>
                  <a:cubicBezTo>
                    <a:pt x="4644" y="2501"/>
                    <a:pt x="4811" y="2335"/>
                    <a:pt x="4811" y="2144"/>
                  </a:cubicBezTo>
                  <a:lnTo>
                    <a:pt x="4811" y="1"/>
                  </a:lnTo>
                  <a:lnTo>
                    <a:pt x="3763" y="1"/>
                  </a:lnTo>
                  <a:lnTo>
                    <a:pt x="3787" y="1406"/>
                  </a:lnTo>
                  <a:cubicBezTo>
                    <a:pt x="3787" y="1765"/>
                    <a:pt x="3486" y="2035"/>
                    <a:pt x="3160" y="2035"/>
                  </a:cubicBezTo>
                  <a:cubicBezTo>
                    <a:pt x="3075" y="2035"/>
                    <a:pt x="2989" y="2017"/>
                    <a:pt x="2906" y="1978"/>
                  </a:cubicBezTo>
                  <a:lnTo>
                    <a:pt x="2191" y="1692"/>
                  </a:lnTo>
                  <a:lnTo>
                    <a:pt x="1477" y="1978"/>
                  </a:lnTo>
                  <a:cubicBezTo>
                    <a:pt x="1382" y="2025"/>
                    <a:pt x="1310" y="2049"/>
                    <a:pt x="1215" y="2049"/>
                  </a:cubicBezTo>
                  <a:cubicBezTo>
                    <a:pt x="882" y="2025"/>
                    <a:pt x="596" y="1763"/>
                    <a:pt x="596" y="1406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25"/>
          <p:cNvGrpSpPr/>
          <p:nvPr/>
        </p:nvGrpSpPr>
        <p:grpSpPr>
          <a:xfrm>
            <a:off x="2424877" y="2492012"/>
            <a:ext cx="202299" cy="308574"/>
            <a:chOff x="4857642" y="4051582"/>
            <a:chExt cx="240518" cy="366870"/>
          </a:xfrm>
        </p:grpSpPr>
        <p:sp>
          <p:nvSpPr>
            <p:cNvPr id="641" name="Google Shape;641;p25"/>
            <p:cNvSpPr/>
            <p:nvPr/>
          </p:nvSpPr>
          <p:spPr>
            <a:xfrm>
              <a:off x="4857642" y="4296960"/>
              <a:ext cx="240518" cy="121491"/>
            </a:xfrm>
            <a:custGeom>
              <a:avLst/>
              <a:gdLst/>
              <a:ahLst/>
              <a:cxnLst/>
              <a:rect l="l" t="t" r="r" b="b"/>
              <a:pathLst>
                <a:path w="7026" h="3549" extrusionOk="0">
                  <a:moveTo>
                    <a:pt x="2310" y="0"/>
                  </a:moveTo>
                  <a:cubicBezTo>
                    <a:pt x="2025" y="381"/>
                    <a:pt x="1572" y="596"/>
                    <a:pt x="1072" y="596"/>
                  </a:cubicBezTo>
                  <a:cubicBezTo>
                    <a:pt x="691" y="596"/>
                    <a:pt x="310" y="453"/>
                    <a:pt x="0" y="191"/>
                  </a:cubicBezTo>
                  <a:lnTo>
                    <a:pt x="0" y="191"/>
                  </a:lnTo>
                  <a:cubicBezTo>
                    <a:pt x="96" y="2048"/>
                    <a:pt x="1644" y="3549"/>
                    <a:pt x="3501" y="3549"/>
                  </a:cubicBezTo>
                  <a:cubicBezTo>
                    <a:pt x="5383" y="3549"/>
                    <a:pt x="6930" y="2048"/>
                    <a:pt x="7026" y="191"/>
                  </a:cubicBezTo>
                  <a:lnTo>
                    <a:pt x="7026" y="191"/>
                  </a:lnTo>
                  <a:cubicBezTo>
                    <a:pt x="6740" y="453"/>
                    <a:pt x="6359" y="596"/>
                    <a:pt x="5978" y="596"/>
                  </a:cubicBezTo>
                  <a:cubicBezTo>
                    <a:pt x="5502" y="596"/>
                    <a:pt x="5049" y="381"/>
                    <a:pt x="4763" y="0"/>
                  </a:cubicBezTo>
                  <a:cubicBezTo>
                    <a:pt x="4454" y="405"/>
                    <a:pt x="3995" y="607"/>
                    <a:pt x="3537" y="607"/>
                  </a:cubicBezTo>
                  <a:cubicBezTo>
                    <a:pt x="3078" y="607"/>
                    <a:pt x="2620" y="405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4862537" y="4093961"/>
              <a:ext cx="230727" cy="202417"/>
            </a:xfrm>
            <a:custGeom>
              <a:avLst/>
              <a:gdLst/>
              <a:ahLst/>
              <a:cxnLst/>
              <a:rect l="l" t="t" r="r" b="b"/>
              <a:pathLst>
                <a:path w="6740" h="5913" extrusionOk="0">
                  <a:moveTo>
                    <a:pt x="2310" y="0"/>
                  </a:moveTo>
                  <a:lnTo>
                    <a:pt x="2310" y="1858"/>
                  </a:lnTo>
                  <a:cubicBezTo>
                    <a:pt x="2310" y="2287"/>
                    <a:pt x="2072" y="2668"/>
                    <a:pt x="1715" y="2858"/>
                  </a:cubicBezTo>
                  <a:cubicBezTo>
                    <a:pt x="882" y="3311"/>
                    <a:pt x="262" y="4073"/>
                    <a:pt x="0" y="5001"/>
                  </a:cubicBezTo>
                  <a:cubicBezTo>
                    <a:pt x="24" y="5502"/>
                    <a:pt x="429" y="5883"/>
                    <a:pt x="953" y="5883"/>
                  </a:cubicBezTo>
                  <a:lnTo>
                    <a:pt x="929" y="5906"/>
                  </a:lnTo>
                  <a:cubicBezTo>
                    <a:pt x="1429" y="5906"/>
                    <a:pt x="1858" y="5502"/>
                    <a:pt x="1858" y="5001"/>
                  </a:cubicBezTo>
                  <a:cubicBezTo>
                    <a:pt x="1858" y="4799"/>
                    <a:pt x="2013" y="4698"/>
                    <a:pt x="2167" y="4698"/>
                  </a:cubicBezTo>
                  <a:cubicBezTo>
                    <a:pt x="2322" y="4698"/>
                    <a:pt x="2477" y="4799"/>
                    <a:pt x="2477" y="5001"/>
                  </a:cubicBezTo>
                  <a:cubicBezTo>
                    <a:pt x="2477" y="5609"/>
                    <a:pt x="2935" y="5912"/>
                    <a:pt x="3394" y="5912"/>
                  </a:cubicBezTo>
                  <a:cubicBezTo>
                    <a:pt x="3852" y="5912"/>
                    <a:pt x="4311" y="5609"/>
                    <a:pt x="4311" y="5001"/>
                  </a:cubicBezTo>
                  <a:cubicBezTo>
                    <a:pt x="4311" y="4799"/>
                    <a:pt x="4466" y="4698"/>
                    <a:pt x="4620" y="4698"/>
                  </a:cubicBezTo>
                  <a:cubicBezTo>
                    <a:pt x="4775" y="4698"/>
                    <a:pt x="4930" y="4799"/>
                    <a:pt x="4930" y="5001"/>
                  </a:cubicBezTo>
                  <a:cubicBezTo>
                    <a:pt x="4930" y="5609"/>
                    <a:pt x="5382" y="5912"/>
                    <a:pt x="5835" y="5912"/>
                  </a:cubicBezTo>
                  <a:cubicBezTo>
                    <a:pt x="6287" y="5912"/>
                    <a:pt x="6740" y="5609"/>
                    <a:pt x="6740" y="5001"/>
                  </a:cubicBezTo>
                  <a:cubicBezTo>
                    <a:pt x="6478" y="4097"/>
                    <a:pt x="5859" y="3311"/>
                    <a:pt x="5025" y="2858"/>
                  </a:cubicBezTo>
                  <a:cubicBezTo>
                    <a:pt x="4668" y="2668"/>
                    <a:pt x="4430" y="2287"/>
                    <a:pt x="4430" y="1858"/>
                  </a:cubicBezTo>
                  <a:lnTo>
                    <a:pt x="4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4921246" y="4051582"/>
              <a:ext cx="113344" cy="21224"/>
            </a:xfrm>
            <a:custGeom>
              <a:avLst/>
              <a:gdLst/>
              <a:ahLst/>
              <a:cxnLst/>
              <a:rect l="l" t="t" r="r" b="b"/>
              <a:pathLst>
                <a:path w="3311" h="620" extrusionOk="0">
                  <a:moveTo>
                    <a:pt x="381" y="0"/>
                  </a:moveTo>
                  <a:cubicBezTo>
                    <a:pt x="0" y="24"/>
                    <a:pt x="0" y="572"/>
                    <a:pt x="381" y="619"/>
                  </a:cubicBezTo>
                  <a:lnTo>
                    <a:pt x="2929" y="619"/>
                  </a:lnTo>
                  <a:cubicBezTo>
                    <a:pt x="3310" y="572"/>
                    <a:pt x="3310" y="24"/>
                    <a:pt x="2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645" name="Google Shape;645;p25"/>
          <p:cNvSpPr/>
          <p:nvPr/>
        </p:nvSpPr>
        <p:spPr>
          <a:xfrm>
            <a:off x="452174" y="726079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5"/>
          <p:cNvSpPr/>
          <p:nvPr/>
        </p:nvSpPr>
        <p:spPr>
          <a:xfrm>
            <a:off x="413457" y="1706950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5"/>
          <p:cNvSpPr/>
          <p:nvPr/>
        </p:nvSpPr>
        <p:spPr>
          <a:xfrm>
            <a:off x="431902" y="2112648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5"/>
          <p:cNvSpPr/>
          <p:nvPr/>
        </p:nvSpPr>
        <p:spPr>
          <a:xfrm>
            <a:off x="446867" y="2919733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25"/>
          <p:cNvGrpSpPr/>
          <p:nvPr/>
        </p:nvGrpSpPr>
        <p:grpSpPr>
          <a:xfrm>
            <a:off x="2380085" y="2061578"/>
            <a:ext cx="278858" cy="362009"/>
            <a:chOff x="2461675" y="2880898"/>
            <a:chExt cx="278858" cy="362009"/>
          </a:xfrm>
        </p:grpSpPr>
        <p:sp>
          <p:nvSpPr>
            <p:cNvPr id="651" name="Google Shape;651;p25"/>
            <p:cNvSpPr/>
            <p:nvPr/>
          </p:nvSpPr>
          <p:spPr>
            <a:xfrm>
              <a:off x="2461675" y="2880898"/>
              <a:ext cx="278858" cy="362009"/>
            </a:xfrm>
            <a:custGeom>
              <a:avLst/>
              <a:gdLst/>
              <a:ahLst/>
              <a:cxnLst/>
              <a:rect l="l" t="t" r="r" b="b"/>
              <a:pathLst>
                <a:path w="8146" h="10575" extrusionOk="0">
                  <a:moveTo>
                    <a:pt x="4085" y="1590"/>
                  </a:moveTo>
                  <a:cubicBezTo>
                    <a:pt x="4138" y="1590"/>
                    <a:pt x="4192" y="1608"/>
                    <a:pt x="4240" y="1644"/>
                  </a:cubicBezTo>
                  <a:lnTo>
                    <a:pt x="6526" y="3001"/>
                  </a:lnTo>
                  <a:cubicBezTo>
                    <a:pt x="6621" y="3049"/>
                    <a:pt x="6693" y="3144"/>
                    <a:pt x="6693" y="3263"/>
                  </a:cubicBezTo>
                  <a:cubicBezTo>
                    <a:pt x="6693" y="3358"/>
                    <a:pt x="6621" y="3478"/>
                    <a:pt x="6526" y="3525"/>
                  </a:cubicBezTo>
                  <a:lnTo>
                    <a:pt x="5669" y="4025"/>
                  </a:lnTo>
                  <a:lnTo>
                    <a:pt x="5669" y="5502"/>
                  </a:lnTo>
                  <a:cubicBezTo>
                    <a:pt x="5669" y="5597"/>
                    <a:pt x="5621" y="5692"/>
                    <a:pt x="5526" y="5764"/>
                  </a:cubicBezTo>
                  <a:cubicBezTo>
                    <a:pt x="5085" y="6038"/>
                    <a:pt x="4579" y="6175"/>
                    <a:pt x="4070" y="6175"/>
                  </a:cubicBezTo>
                  <a:cubicBezTo>
                    <a:pt x="3561" y="6175"/>
                    <a:pt x="3049" y="6038"/>
                    <a:pt x="2596" y="5764"/>
                  </a:cubicBezTo>
                  <a:cubicBezTo>
                    <a:pt x="2525" y="5692"/>
                    <a:pt x="2454" y="5597"/>
                    <a:pt x="2454" y="5502"/>
                  </a:cubicBezTo>
                  <a:lnTo>
                    <a:pt x="2454" y="4025"/>
                  </a:lnTo>
                  <a:lnTo>
                    <a:pt x="1620" y="3525"/>
                  </a:lnTo>
                  <a:cubicBezTo>
                    <a:pt x="1525" y="3478"/>
                    <a:pt x="1477" y="3358"/>
                    <a:pt x="1477" y="3263"/>
                  </a:cubicBezTo>
                  <a:cubicBezTo>
                    <a:pt x="1477" y="3144"/>
                    <a:pt x="1525" y="3049"/>
                    <a:pt x="1620" y="3001"/>
                  </a:cubicBezTo>
                  <a:lnTo>
                    <a:pt x="3930" y="1644"/>
                  </a:lnTo>
                  <a:cubicBezTo>
                    <a:pt x="3978" y="1608"/>
                    <a:pt x="4031" y="1590"/>
                    <a:pt x="4085" y="1590"/>
                  </a:cubicBezTo>
                  <a:close/>
                  <a:moveTo>
                    <a:pt x="4073" y="1"/>
                  </a:moveTo>
                  <a:cubicBezTo>
                    <a:pt x="1834" y="1"/>
                    <a:pt x="1" y="1811"/>
                    <a:pt x="1" y="4073"/>
                  </a:cubicBezTo>
                  <a:cubicBezTo>
                    <a:pt x="25" y="4883"/>
                    <a:pt x="239" y="5668"/>
                    <a:pt x="620" y="6407"/>
                  </a:cubicBezTo>
                  <a:cubicBezTo>
                    <a:pt x="1001" y="7121"/>
                    <a:pt x="1430" y="7812"/>
                    <a:pt x="1953" y="8455"/>
                  </a:cubicBezTo>
                  <a:cubicBezTo>
                    <a:pt x="2525" y="9169"/>
                    <a:pt x="3168" y="9860"/>
                    <a:pt x="3882" y="10479"/>
                  </a:cubicBezTo>
                  <a:cubicBezTo>
                    <a:pt x="3930" y="10527"/>
                    <a:pt x="4002" y="10574"/>
                    <a:pt x="4073" y="10574"/>
                  </a:cubicBezTo>
                  <a:cubicBezTo>
                    <a:pt x="4144" y="10550"/>
                    <a:pt x="4216" y="10527"/>
                    <a:pt x="4287" y="10479"/>
                  </a:cubicBezTo>
                  <a:cubicBezTo>
                    <a:pt x="4978" y="9860"/>
                    <a:pt x="5621" y="9169"/>
                    <a:pt x="6192" y="8455"/>
                  </a:cubicBezTo>
                  <a:cubicBezTo>
                    <a:pt x="6716" y="7812"/>
                    <a:pt x="7169" y="7121"/>
                    <a:pt x="7526" y="6407"/>
                  </a:cubicBezTo>
                  <a:cubicBezTo>
                    <a:pt x="7907" y="5668"/>
                    <a:pt x="8121" y="4883"/>
                    <a:pt x="8145" y="4073"/>
                  </a:cubicBezTo>
                  <a:cubicBezTo>
                    <a:pt x="8145" y="1811"/>
                    <a:pt x="6335" y="1"/>
                    <a:pt x="4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2567659" y="3030905"/>
              <a:ext cx="67712" cy="40394"/>
            </a:xfrm>
            <a:custGeom>
              <a:avLst/>
              <a:gdLst/>
              <a:ahLst/>
              <a:cxnLst/>
              <a:rect l="l" t="t" r="r" b="b"/>
              <a:pathLst>
                <a:path w="1978" h="1180" extrusionOk="0">
                  <a:moveTo>
                    <a:pt x="1" y="1"/>
                  </a:moveTo>
                  <a:lnTo>
                    <a:pt x="1" y="929"/>
                  </a:lnTo>
                  <a:cubicBezTo>
                    <a:pt x="310" y="1096"/>
                    <a:pt x="650" y="1179"/>
                    <a:pt x="989" y="1179"/>
                  </a:cubicBezTo>
                  <a:cubicBezTo>
                    <a:pt x="1328" y="1179"/>
                    <a:pt x="1668" y="1096"/>
                    <a:pt x="1977" y="929"/>
                  </a:cubicBezTo>
                  <a:lnTo>
                    <a:pt x="1977" y="1"/>
                  </a:lnTo>
                  <a:lnTo>
                    <a:pt x="1144" y="501"/>
                  </a:lnTo>
                  <a:cubicBezTo>
                    <a:pt x="1096" y="524"/>
                    <a:pt x="1048" y="524"/>
                    <a:pt x="977" y="524"/>
                  </a:cubicBezTo>
                  <a:cubicBezTo>
                    <a:pt x="929" y="524"/>
                    <a:pt x="882" y="501"/>
                    <a:pt x="834" y="47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2543217" y="2958367"/>
              <a:ext cx="115774" cy="67678"/>
            </a:xfrm>
            <a:custGeom>
              <a:avLst/>
              <a:gdLst/>
              <a:ahLst/>
              <a:cxnLst/>
              <a:rect l="l" t="t" r="r" b="b"/>
              <a:pathLst>
                <a:path w="3382" h="1977" extrusionOk="0">
                  <a:moveTo>
                    <a:pt x="1691" y="0"/>
                  </a:moveTo>
                  <a:lnTo>
                    <a:pt x="0" y="976"/>
                  </a:lnTo>
                  <a:lnTo>
                    <a:pt x="1691" y="1977"/>
                  </a:lnTo>
                  <a:lnTo>
                    <a:pt x="3382" y="976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25"/>
          <p:cNvGrpSpPr/>
          <p:nvPr/>
        </p:nvGrpSpPr>
        <p:grpSpPr>
          <a:xfrm>
            <a:off x="2388230" y="1657682"/>
            <a:ext cx="293509" cy="366048"/>
            <a:chOff x="8007144" y="2794924"/>
            <a:chExt cx="293509" cy="366048"/>
          </a:xfrm>
        </p:grpSpPr>
        <p:sp>
          <p:nvSpPr>
            <p:cNvPr id="655" name="Google Shape;655;p25"/>
            <p:cNvSpPr/>
            <p:nvPr/>
          </p:nvSpPr>
          <p:spPr>
            <a:xfrm>
              <a:off x="8225367" y="2884972"/>
              <a:ext cx="62782" cy="69321"/>
            </a:xfrm>
            <a:custGeom>
              <a:avLst/>
              <a:gdLst/>
              <a:ahLst/>
              <a:cxnLst/>
              <a:rect l="l" t="t" r="r" b="b"/>
              <a:pathLst>
                <a:path w="1834" h="2025" extrusionOk="0">
                  <a:moveTo>
                    <a:pt x="0" y="1"/>
                  </a:moveTo>
                  <a:lnTo>
                    <a:pt x="0" y="2025"/>
                  </a:lnTo>
                  <a:lnTo>
                    <a:pt x="1834" y="20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8057833" y="3035595"/>
              <a:ext cx="81131" cy="63707"/>
            </a:xfrm>
            <a:custGeom>
              <a:avLst/>
              <a:gdLst/>
              <a:ahLst/>
              <a:cxnLst/>
              <a:rect l="l" t="t" r="r" b="b"/>
              <a:pathLst>
                <a:path w="2370" h="1861" extrusionOk="0">
                  <a:moveTo>
                    <a:pt x="1189" y="1"/>
                  </a:moveTo>
                  <a:cubicBezTo>
                    <a:pt x="881" y="1"/>
                    <a:pt x="578" y="158"/>
                    <a:pt x="393" y="435"/>
                  </a:cubicBezTo>
                  <a:cubicBezTo>
                    <a:pt x="0" y="1068"/>
                    <a:pt x="487" y="1861"/>
                    <a:pt x="1195" y="1861"/>
                  </a:cubicBezTo>
                  <a:cubicBezTo>
                    <a:pt x="1259" y="1861"/>
                    <a:pt x="1326" y="1854"/>
                    <a:pt x="1393" y="1840"/>
                  </a:cubicBezTo>
                  <a:cubicBezTo>
                    <a:pt x="2203" y="1650"/>
                    <a:pt x="2370" y="578"/>
                    <a:pt x="1679" y="149"/>
                  </a:cubicBezTo>
                  <a:cubicBezTo>
                    <a:pt x="1527" y="48"/>
                    <a:pt x="1358" y="1"/>
                    <a:pt x="1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8056600" y="2914207"/>
              <a:ext cx="75757" cy="63741"/>
            </a:xfrm>
            <a:custGeom>
              <a:avLst/>
              <a:gdLst/>
              <a:ahLst/>
              <a:cxnLst/>
              <a:rect l="l" t="t" r="r" b="b"/>
              <a:pathLst>
                <a:path w="2213" h="1862" extrusionOk="0">
                  <a:moveTo>
                    <a:pt x="1228" y="0"/>
                  </a:moveTo>
                  <a:cubicBezTo>
                    <a:pt x="1200" y="0"/>
                    <a:pt x="1172" y="1"/>
                    <a:pt x="1144" y="4"/>
                  </a:cubicBezTo>
                  <a:cubicBezTo>
                    <a:pt x="310" y="75"/>
                    <a:pt x="1" y="1123"/>
                    <a:pt x="644" y="1647"/>
                  </a:cubicBezTo>
                  <a:cubicBezTo>
                    <a:pt x="819" y="1795"/>
                    <a:pt x="1022" y="1862"/>
                    <a:pt x="1222" y="1862"/>
                  </a:cubicBezTo>
                  <a:cubicBezTo>
                    <a:pt x="1729" y="1862"/>
                    <a:pt x="2212" y="1435"/>
                    <a:pt x="2144" y="838"/>
                  </a:cubicBezTo>
                  <a:cubicBezTo>
                    <a:pt x="2099" y="366"/>
                    <a:pt x="1694" y="0"/>
                    <a:pt x="1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8007144" y="2794924"/>
              <a:ext cx="293509" cy="366048"/>
            </a:xfrm>
            <a:custGeom>
              <a:avLst/>
              <a:gdLst/>
              <a:ahLst/>
              <a:cxnLst/>
              <a:rect l="l" t="t" r="r" b="b"/>
              <a:pathLst>
                <a:path w="8574" h="10693" extrusionOk="0">
                  <a:moveTo>
                    <a:pt x="6763" y="4262"/>
                  </a:moveTo>
                  <a:cubicBezTo>
                    <a:pt x="7201" y="4262"/>
                    <a:pt x="7208" y="4908"/>
                    <a:pt x="6784" y="4908"/>
                  </a:cubicBezTo>
                  <a:cubicBezTo>
                    <a:pt x="6770" y="4908"/>
                    <a:pt x="6755" y="4908"/>
                    <a:pt x="6740" y="4906"/>
                  </a:cubicBezTo>
                  <a:lnTo>
                    <a:pt x="5216" y="4906"/>
                  </a:lnTo>
                  <a:cubicBezTo>
                    <a:pt x="4835" y="4858"/>
                    <a:pt x="4835" y="4311"/>
                    <a:pt x="5216" y="4263"/>
                  </a:cubicBezTo>
                  <a:lnTo>
                    <a:pt x="6740" y="4263"/>
                  </a:lnTo>
                  <a:cubicBezTo>
                    <a:pt x="6748" y="4263"/>
                    <a:pt x="6755" y="4262"/>
                    <a:pt x="6763" y="4262"/>
                  </a:cubicBezTo>
                  <a:close/>
                  <a:moveTo>
                    <a:pt x="6783" y="7309"/>
                  </a:moveTo>
                  <a:cubicBezTo>
                    <a:pt x="7202" y="7309"/>
                    <a:pt x="7202" y="7956"/>
                    <a:pt x="6783" y="7956"/>
                  </a:cubicBezTo>
                  <a:cubicBezTo>
                    <a:pt x="6769" y="7956"/>
                    <a:pt x="6755" y="7956"/>
                    <a:pt x="6740" y="7954"/>
                  </a:cubicBezTo>
                  <a:lnTo>
                    <a:pt x="4668" y="7954"/>
                  </a:lnTo>
                  <a:cubicBezTo>
                    <a:pt x="4653" y="7956"/>
                    <a:pt x="4639" y="7956"/>
                    <a:pt x="4625" y="7956"/>
                  </a:cubicBezTo>
                  <a:cubicBezTo>
                    <a:pt x="4206" y="7956"/>
                    <a:pt x="4206" y="7309"/>
                    <a:pt x="4625" y="7309"/>
                  </a:cubicBezTo>
                  <a:cubicBezTo>
                    <a:pt x="4639" y="7309"/>
                    <a:pt x="4653" y="7310"/>
                    <a:pt x="4668" y="7311"/>
                  </a:cubicBezTo>
                  <a:lnTo>
                    <a:pt x="6740" y="7311"/>
                  </a:lnTo>
                  <a:cubicBezTo>
                    <a:pt x="6755" y="7310"/>
                    <a:pt x="6769" y="7309"/>
                    <a:pt x="6783" y="7309"/>
                  </a:cubicBezTo>
                  <a:close/>
                  <a:moveTo>
                    <a:pt x="905" y="0"/>
                  </a:moveTo>
                  <a:cubicBezTo>
                    <a:pt x="405" y="0"/>
                    <a:pt x="0" y="381"/>
                    <a:pt x="0" y="881"/>
                  </a:cubicBezTo>
                  <a:lnTo>
                    <a:pt x="0" y="9788"/>
                  </a:lnTo>
                  <a:cubicBezTo>
                    <a:pt x="0" y="10288"/>
                    <a:pt x="405" y="10693"/>
                    <a:pt x="905" y="10693"/>
                  </a:cubicBezTo>
                  <a:lnTo>
                    <a:pt x="7669" y="10693"/>
                  </a:lnTo>
                  <a:cubicBezTo>
                    <a:pt x="8169" y="10693"/>
                    <a:pt x="8574" y="10288"/>
                    <a:pt x="8574" y="9788"/>
                  </a:cubicBezTo>
                  <a:lnTo>
                    <a:pt x="8574" y="2834"/>
                  </a:lnTo>
                  <a:lnTo>
                    <a:pt x="6264" y="2834"/>
                  </a:lnTo>
                  <a:cubicBezTo>
                    <a:pt x="6073" y="2834"/>
                    <a:pt x="5954" y="2691"/>
                    <a:pt x="5954" y="2525"/>
                  </a:cubicBezTo>
                  <a:lnTo>
                    <a:pt x="5954" y="0"/>
                  </a:lnTo>
                  <a:lnTo>
                    <a:pt x="2858" y="0"/>
                  </a:lnTo>
                  <a:cubicBezTo>
                    <a:pt x="2572" y="0"/>
                    <a:pt x="2572" y="429"/>
                    <a:pt x="2858" y="429"/>
                  </a:cubicBezTo>
                  <a:cubicBezTo>
                    <a:pt x="3715" y="429"/>
                    <a:pt x="4430" y="1119"/>
                    <a:pt x="4430" y="1977"/>
                  </a:cubicBezTo>
                  <a:cubicBezTo>
                    <a:pt x="4430" y="2834"/>
                    <a:pt x="3715" y="3525"/>
                    <a:pt x="2858" y="3525"/>
                  </a:cubicBezTo>
                  <a:cubicBezTo>
                    <a:pt x="2572" y="3525"/>
                    <a:pt x="2572" y="3953"/>
                    <a:pt x="2858" y="3953"/>
                  </a:cubicBezTo>
                  <a:cubicBezTo>
                    <a:pt x="3858" y="3953"/>
                    <a:pt x="4597" y="4858"/>
                    <a:pt x="4382" y="5835"/>
                  </a:cubicBezTo>
                  <a:lnTo>
                    <a:pt x="6740" y="5835"/>
                  </a:lnTo>
                  <a:cubicBezTo>
                    <a:pt x="6755" y="5833"/>
                    <a:pt x="6770" y="5832"/>
                    <a:pt x="6784" y="5832"/>
                  </a:cubicBezTo>
                  <a:cubicBezTo>
                    <a:pt x="7201" y="5832"/>
                    <a:pt x="7201" y="6456"/>
                    <a:pt x="6784" y="6456"/>
                  </a:cubicBezTo>
                  <a:cubicBezTo>
                    <a:pt x="6770" y="6456"/>
                    <a:pt x="6755" y="6455"/>
                    <a:pt x="6740" y="6454"/>
                  </a:cubicBezTo>
                  <a:lnTo>
                    <a:pt x="4096" y="6454"/>
                  </a:lnTo>
                  <a:cubicBezTo>
                    <a:pt x="3811" y="6859"/>
                    <a:pt x="3358" y="7073"/>
                    <a:pt x="2858" y="7073"/>
                  </a:cubicBezTo>
                  <a:cubicBezTo>
                    <a:pt x="2572" y="7073"/>
                    <a:pt x="2572" y="7502"/>
                    <a:pt x="2858" y="7502"/>
                  </a:cubicBezTo>
                  <a:cubicBezTo>
                    <a:pt x="3239" y="7549"/>
                    <a:pt x="3239" y="8097"/>
                    <a:pt x="2858" y="8121"/>
                  </a:cubicBezTo>
                  <a:cubicBezTo>
                    <a:pt x="2406" y="8121"/>
                    <a:pt x="2025" y="7764"/>
                    <a:pt x="2025" y="7287"/>
                  </a:cubicBezTo>
                  <a:cubicBezTo>
                    <a:pt x="2025" y="7145"/>
                    <a:pt x="2048" y="7002"/>
                    <a:pt x="2120" y="6883"/>
                  </a:cubicBezTo>
                  <a:cubicBezTo>
                    <a:pt x="1024" y="6311"/>
                    <a:pt x="1024" y="4739"/>
                    <a:pt x="2120" y="4144"/>
                  </a:cubicBezTo>
                  <a:cubicBezTo>
                    <a:pt x="2048" y="4025"/>
                    <a:pt x="2025" y="3882"/>
                    <a:pt x="2025" y="3739"/>
                  </a:cubicBezTo>
                  <a:cubicBezTo>
                    <a:pt x="2025" y="3596"/>
                    <a:pt x="2048" y="3477"/>
                    <a:pt x="2120" y="3334"/>
                  </a:cubicBezTo>
                  <a:cubicBezTo>
                    <a:pt x="1024" y="2763"/>
                    <a:pt x="1024" y="1191"/>
                    <a:pt x="2120" y="596"/>
                  </a:cubicBezTo>
                  <a:cubicBezTo>
                    <a:pt x="2025" y="429"/>
                    <a:pt x="2001" y="191"/>
                    <a:pt x="2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25"/>
          <p:cNvGrpSpPr/>
          <p:nvPr/>
        </p:nvGrpSpPr>
        <p:grpSpPr>
          <a:xfrm>
            <a:off x="2359798" y="761130"/>
            <a:ext cx="365453" cy="364803"/>
            <a:chOff x="4000155" y="2287448"/>
            <a:chExt cx="365453" cy="364803"/>
          </a:xfrm>
        </p:grpSpPr>
        <p:sp>
          <p:nvSpPr>
            <p:cNvPr id="660" name="Google Shape;660;p25"/>
            <p:cNvSpPr/>
            <p:nvPr/>
          </p:nvSpPr>
          <p:spPr>
            <a:xfrm>
              <a:off x="4074975" y="2460023"/>
              <a:ext cx="75743" cy="64839"/>
            </a:xfrm>
            <a:custGeom>
              <a:avLst/>
              <a:gdLst/>
              <a:ahLst/>
              <a:cxnLst/>
              <a:rect l="l" t="t" r="r" b="b"/>
              <a:pathLst>
                <a:path w="2216" h="1897" extrusionOk="0">
                  <a:moveTo>
                    <a:pt x="1263" y="0"/>
                  </a:moveTo>
                  <a:cubicBezTo>
                    <a:pt x="429" y="0"/>
                    <a:pt x="1" y="1024"/>
                    <a:pt x="596" y="1620"/>
                  </a:cubicBezTo>
                  <a:cubicBezTo>
                    <a:pt x="788" y="1811"/>
                    <a:pt x="1024" y="1897"/>
                    <a:pt x="1256" y="1897"/>
                  </a:cubicBezTo>
                  <a:cubicBezTo>
                    <a:pt x="1745" y="1897"/>
                    <a:pt x="2216" y="1518"/>
                    <a:pt x="2216" y="953"/>
                  </a:cubicBezTo>
                  <a:cubicBezTo>
                    <a:pt x="2216" y="429"/>
                    <a:pt x="1787" y="0"/>
                    <a:pt x="1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4204415" y="2460023"/>
              <a:ext cx="74923" cy="64839"/>
            </a:xfrm>
            <a:custGeom>
              <a:avLst/>
              <a:gdLst/>
              <a:ahLst/>
              <a:cxnLst/>
              <a:rect l="l" t="t" r="r" b="b"/>
              <a:pathLst>
                <a:path w="2192" h="1897" extrusionOk="0">
                  <a:moveTo>
                    <a:pt x="1262" y="0"/>
                  </a:moveTo>
                  <a:cubicBezTo>
                    <a:pt x="405" y="0"/>
                    <a:pt x="0" y="1024"/>
                    <a:pt x="596" y="1620"/>
                  </a:cubicBezTo>
                  <a:cubicBezTo>
                    <a:pt x="780" y="1811"/>
                    <a:pt x="1011" y="1897"/>
                    <a:pt x="1239" y="1897"/>
                  </a:cubicBezTo>
                  <a:cubicBezTo>
                    <a:pt x="1721" y="1897"/>
                    <a:pt x="2191" y="1518"/>
                    <a:pt x="2191" y="953"/>
                  </a:cubicBezTo>
                  <a:cubicBezTo>
                    <a:pt x="2191" y="429"/>
                    <a:pt x="1763" y="0"/>
                    <a:pt x="1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4010683" y="2524316"/>
              <a:ext cx="75743" cy="64874"/>
            </a:xfrm>
            <a:custGeom>
              <a:avLst/>
              <a:gdLst/>
              <a:ahLst/>
              <a:cxnLst/>
              <a:rect l="l" t="t" r="r" b="b"/>
              <a:pathLst>
                <a:path w="2216" h="1898" extrusionOk="0">
                  <a:moveTo>
                    <a:pt x="1263" y="1"/>
                  </a:moveTo>
                  <a:cubicBezTo>
                    <a:pt x="429" y="1"/>
                    <a:pt x="0" y="1025"/>
                    <a:pt x="596" y="1620"/>
                  </a:cubicBezTo>
                  <a:cubicBezTo>
                    <a:pt x="788" y="1812"/>
                    <a:pt x="1024" y="1897"/>
                    <a:pt x="1256" y="1897"/>
                  </a:cubicBezTo>
                  <a:cubicBezTo>
                    <a:pt x="1745" y="1897"/>
                    <a:pt x="2215" y="1518"/>
                    <a:pt x="2215" y="953"/>
                  </a:cubicBezTo>
                  <a:cubicBezTo>
                    <a:pt x="2215" y="429"/>
                    <a:pt x="178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4032660" y="2287448"/>
              <a:ext cx="64327" cy="63130"/>
            </a:xfrm>
            <a:custGeom>
              <a:avLst/>
              <a:gdLst/>
              <a:ahLst/>
              <a:cxnLst/>
              <a:rect l="l" t="t" r="r" b="b"/>
              <a:pathLst>
                <a:path w="1882" h="1847" extrusionOk="0">
                  <a:moveTo>
                    <a:pt x="929" y="1"/>
                  </a:moveTo>
                  <a:cubicBezTo>
                    <a:pt x="405" y="1"/>
                    <a:pt x="0" y="429"/>
                    <a:pt x="0" y="953"/>
                  </a:cubicBezTo>
                  <a:cubicBezTo>
                    <a:pt x="36" y="1549"/>
                    <a:pt x="489" y="1846"/>
                    <a:pt x="941" y="1846"/>
                  </a:cubicBezTo>
                  <a:cubicBezTo>
                    <a:pt x="1394" y="1846"/>
                    <a:pt x="1846" y="1549"/>
                    <a:pt x="1882" y="953"/>
                  </a:cubicBezTo>
                  <a:cubicBezTo>
                    <a:pt x="1882" y="429"/>
                    <a:pt x="1453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4000155" y="2599204"/>
              <a:ext cx="107428" cy="53047"/>
            </a:xfrm>
            <a:custGeom>
              <a:avLst/>
              <a:gdLst/>
              <a:ahLst/>
              <a:cxnLst/>
              <a:rect l="l" t="t" r="r" b="b"/>
              <a:pathLst>
                <a:path w="3143" h="1552" extrusionOk="0">
                  <a:moveTo>
                    <a:pt x="642" y="1"/>
                  </a:moveTo>
                  <a:cubicBezTo>
                    <a:pt x="237" y="310"/>
                    <a:pt x="23" y="763"/>
                    <a:pt x="23" y="1263"/>
                  </a:cubicBezTo>
                  <a:cubicBezTo>
                    <a:pt x="1" y="1417"/>
                    <a:pt x="122" y="1551"/>
                    <a:pt x="291" y="1551"/>
                  </a:cubicBezTo>
                  <a:cubicBezTo>
                    <a:pt x="304" y="1551"/>
                    <a:pt x="318" y="1550"/>
                    <a:pt x="332" y="1548"/>
                  </a:cubicBezTo>
                  <a:lnTo>
                    <a:pt x="2833" y="1548"/>
                  </a:lnTo>
                  <a:cubicBezTo>
                    <a:pt x="2845" y="1550"/>
                    <a:pt x="2857" y="1551"/>
                    <a:pt x="2869" y="1551"/>
                  </a:cubicBezTo>
                  <a:cubicBezTo>
                    <a:pt x="3020" y="1551"/>
                    <a:pt x="3142" y="1417"/>
                    <a:pt x="3142" y="1263"/>
                  </a:cubicBezTo>
                  <a:cubicBezTo>
                    <a:pt x="3142" y="763"/>
                    <a:pt x="2904" y="286"/>
                    <a:pt x="2499" y="1"/>
                  </a:cubicBezTo>
                  <a:cubicBezTo>
                    <a:pt x="2225" y="215"/>
                    <a:pt x="1898" y="322"/>
                    <a:pt x="1571" y="322"/>
                  </a:cubicBezTo>
                  <a:cubicBezTo>
                    <a:pt x="1243" y="322"/>
                    <a:pt x="916" y="215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5"/>
            <p:cNvSpPr/>
            <p:nvPr/>
          </p:nvSpPr>
          <p:spPr>
            <a:xfrm>
              <a:off x="4141729" y="2524247"/>
              <a:ext cx="85553" cy="64463"/>
            </a:xfrm>
            <a:custGeom>
              <a:avLst/>
              <a:gdLst/>
              <a:ahLst/>
              <a:cxnLst/>
              <a:rect l="l" t="t" r="r" b="b"/>
              <a:pathLst>
                <a:path w="2503" h="1886" extrusionOk="0">
                  <a:moveTo>
                    <a:pt x="1259" y="1"/>
                  </a:moveTo>
                  <a:cubicBezTo>
                    <a:pt x="1237" y="1"/>
                    <a:pt x="1214" y="1"/>
                    <a:pt x="1191" y="3"/>
                  </a:cubicBezTo>
                  <a:cubicBezTo>
                    <a:pt x="1" y="74"/>
                    <a:pt x="1" y="1812"/>
                    <a:pt x="1191" y="1884"/>
                  </a:cubicBezTo>
                  <a:cubicBezTo>
                    <a:pt x="1214" y="1885"/>
                    <a:pt x="1237" y="1886"/>
                    <a:pt x="1259" y="1886"/>
                  </a:cubicBezTo>
                  <a:cubicBezTo>
                    <a:pt x="2502" y="1886"/>
                    <a:pt x="2502" y="1"/>
                    <a:pt x="1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128706" y="2599204"/>
              <a:ext cx="107496" cy="53047"/>
            </a:xfrm>
            <a:custGeom>
              <a:avLst/>
              <a:gdLst/>
              <a:ahLst/>
              <a:cxnLst/>
              <a:rect l="l" t="t" r="r" b="b"/>
              <a:pathLst>
                <a:path w="3145" h="1552" extrusionOk="0">
                  <a:moveTo>
                    <a:pt x="644" y="1"/>
                  </a:moveTo>
                  <a:cubicBezTo>
                    <a:pt x="239" y="286"/>
                    <a:pt x="1" y="763"/>
                    <a:pt x="1" y="1263"/>
                  </a:cubicBezTo>
                  <a:cubicBezTo>
                    <a:pt x="1" y="1417"/>
                    <a:pt x="123" y="1551"/>
                    <a:pt x="274" y="1551"/>
                  </a:cubicBezTo>
                  <a:cubicBezTo>
                    <a:pt x="286" y="1551"/>
                    <a:pt x="298" y="1550"/>
                    <a:pt x="310" y="1548"/>
                  </a:cubicBezTo>
                  <a:lnTo>
                    <a:pt x="2834" y="1548"/>
                  </a:lnTo>
                  <a:cubicBezTo>
                    <a:pt x="2847" y="1550"/>
                    <a:pt x="2859" y="1551"/>
                    <a:pt x="2871" y="1551"/>
                  </a:cubicBezTo>
                  <a:cubicBezTo>
                    <a:pt x="3021" y="1551"/>
                    <a:pt x="3144" y="1417"/>
                    <a:pt x="3144" y="1263"/>
                  </a:cubicBezTo>
                  <a:cubicBezTo>
                    <a:pt x="3144" y="763"/>
                    <a:pt x="2906" y="286"/>
                    <a:pt x="2525" y="1"/>
                  </a:cubicBezTo>
                  <a:cubicBezTo>
                    <a:pt x="2239" y="215"/>
                    <a:pt x="1906" y="310"/>
                    <a:pt x="1572" y="310"/>
                  </a:cubicBezTo>
                  <a:cubicBezTo>
                    <a:pt x="1239" y="310"/>
                    <a:pt x="905" y="215"/>
                    <a:pt x="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271168" y="2524247"/>
              <a:ext cx="84698" cy="64463"/>
            </a:xfrm>
            <a:custGeom>
              <a:avLst/>
              <a:gdLst/>
              <a:ahLst/>
              <a:cxnLst/>
              <a:rect l="l" t="t" r="r" b="b"/>
              <a:pathLst>
                <a:path w="2478" h="1886" extrusionOk="0">
                  <a:moveTo>
                    <a:pt x="1235" y="1"/>
                  </a:moveTo>
                  <a:cubicBezTo>
                    <a:pt x="1213" y="1"/>
                    <a:pt x="1190" y="1"/>
                    <a:pt x="1167" y="3"/>
                  </a:cubicBezTo>
                  <a:cubicBezTo>
                    <a:pt x="0" y="74"/>
                    <a:pt x="0" y="1812"/>
                    <a:pt x="1167" y="1884"/>
                  </a:cubicBezTo>
                  <a:cubicBezTo>
                    <a:pt x="1190" y="1885"/>
                    <a:pt x="1213" y="1886"/>
                    <a:pt x="1235" y="1886"/>
                  </a:cubicBezTo>
                  <a:cubicBezTo>
                    <a:pt x="2478" y="1886"/>
                    <a:pt x="2478" y="1"/>
                    <a:pt x="1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4258146" y="2599204"/>
              <a:ext cx="107462" cy="53047"/>
            </a:xfrm>
            <a:custGeom>
              <a:avLst/>
              <a:gdLst/>
              <a:ahLst/>
              <a:cxnLst/>
              <a:rect l="l" t="t" r="r" b="b"/>
              <a:pathLst>
                <a:path w="3144" h="1552" extrusionOk="0">
                  <a:moveTo>
                    <a:pt x="619" y="1"/>
                  </a:moveTo>
                  <a:cubicBezTo>
                    <a:pt x="238" y="286"/>
                    <a:pt x="0" y="763"/>
                    <a:pt x="0" y="1263"/>
                  </a:cubicBezTo>
                  <a:cubicBezTo>
                    <a:pt x="0" y="1417"/>
                    <a:pt x="123" y="1551"/>
                    <a:pt x="273" y="1551"/>
                  </a:cubicBezTo>
                  <a:cubicBezTo>
                    <a:pt x="285" y="1551"/>
                    <a:pt x="297" y="1550"/>
                    <a:pt x="310" y="1548"/>
                  </a:cubicBezTo>
                  <a:lnTo>
                    <a:pt x="2834" y="1548"/>
                  </a:lnTo>
                  <a:cubicBezTo>
                    <a:pt x="2846" y="1550"/>
                    <a:pt x="2858" y="1551"/>
                    <a:pt x="2870" y="1551"/>
                  </a:cubicBezTo>
                  <a:cubicBezTo>
                    <a:pt x="3021" y="1551"/>
                    <a:pt x="3144" y="1417"/>
                    <a:pt x="3144" y="1263"/>
                  </a:cubicBezTo>
                  <a:cubicBezTo>
                    <a:pt x="3144" y="763"/>
                    <a:pt x="2905" y="286"/>
                    <a:pt x="2501" y="1"/>
                  </a:cubicBezTo>
                  <a:cubicBezTo>
                    <a:pt x="2239" y="215"/>
                    <a:pt x="1905" y="310"/>
                    <a:pt x="1548" y="310"/>
                  </a:cubicBezTo>
                  <a:cubicBezTo>
                    <a:pt x="1215" y="310"/>
                    <a:pt x="905" y="215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4225572" y="2544653"/>
              <a:ext cx="43169" cy="43990"/>
            </a:xfrm>
            <a:custGeom>
              <a:avLst/>
              <a:gdLst/>
              <a:ahLst/>
              <a:cxnLst/>
              <a:rect l="l" t="t" r="r" b="b"/>
              <a:pathLst>
                <a:path w="1263" h="1287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882" y="25"/>
                    <a:pt x="757" y="37"/>
                    <a:pt x="634" y="37"/>
                  </a:cubicBezTo>
                  <a:cubicBezTo>
                    <a:pt x="512" y="37"/>
                    <a:pt x="393" y="25"/>
                    <a:pt x="286" y="1"/>
                  </a:cubicBezTo>
                  <a:lnTo>
                    <a:pt x="286" y="1"/>
                  </a:lnTo>
                  <a:cubicBezTo>
                    <a:pt x="310" y="96"/>
                    <a:pt x="310" y="239"/>
                    <a:pt x="310" y="358"/>
                  </a:cubicBezTo>
                  <a:cubicBezTo>
                    <a:pt x="310" y="692"/>
                    <a:pt x="215" y="1025"/>
                    <a:pt x="0" y="1287"/>
                  </a:cubicBezTo>
                  <a:lnTo>
                    <a:pt x="1263" y="1287"/>
                  </a:lnTo>
                  <a:cubicBezTo>
                    <a:pt x="1072" y="1025"/>
                    <a:pt x="953" y="692"/>
                    <a:pt x="953" y="358"/>
                  </a:cubicBezTo>
                  <a:cubicBezTo>
                    <a:pt x="953" y="239"/>
                    <a:pt x="953" y="96"/>
                    <a:pt x="1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4096133" y="2544653"/>
              <a:ext cx="43990" cy="43990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287" y="1"/>
                  </a:moveTo>
                  <a:lnTo>
                    <a:pt x="287" y="1"/>
                  </a:lnTo>
                  <a:cubicBezTo>
                    <a:pt x="311" y="96"/>
                    <a:pt x="334" y="239"/>
                    <a:pt x="334" y="358"/>
                  </a:cubicBezTo>
                  <a:cubicBezTo>
                    <a:pt x="334" y="692"/>
                    <a:pt x="215" y="1025"/>
                    <a:pt x="1" y="1287"/>
                  </a:cubicBezTo>
                  <a:lnTo>
                    <a:pt x="1287" y="1287"/>
                  </a:lnTo>
                  <a:cubicBezTo>
                    <a:pt x="1073" y="1025"/>
                    <a:pt x="954" y="692"/>
                    <a:pt x="954" y="358"/>
                  </a:cubicBezTo>
                  <a:cubicBezTo>
                    <a:pt x="954" y="239"/>
                    <a:pt x="977" y="96"/>
                    <a:pt x="1001" y="1"/>
                  </a:cubicBezTo>
                  <a:lnTo>
                    <a:pt x="1001" y="1"/>
                  </a:lnTo>
                  <a:cubicBezTo>
                    <a:pt x="882" y="25"/>
                    <a:pt x="763" y="25"/>
                    <a:pt x="644" y="49"/>
                  </a:cubicBezTo>
                  <a:cubicBezTo>
                    <a:pt x="525" y="25"/>
                    <a:pt x="406" y="25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4149864" y="2287448"/>
              <a:ext cx="215744" cy="172609"/>
            </a:xfrm>
            <a:custGeom>
              <a:avLst/>
              <a:gdLst/>
              <a:ahLst/>
              <a:cxnLst/>
              <a:rect l="l" t="t" r="r" b="b"/>
              <a:pathLst>
                <a:path w="6312" h="5050" extrusionOk="0">
                  <a:moveTo>
                    <a:pt x="953" y="1"/>
                  </a:moveTo>
                  <a:cubicBezTo>
                    <a:pt x="429" y="1"/>
                    <a:pt x="1" y="429"/>
                    <a:pt x="25" y="953"/>
                  </a:cubicBezTo>
                  <a:lnTo>
                    <a:pt x="25" y="4121"/>
                  </a:lnTo>
                  <a:cubicBezTo>
                    <a:pt x="25" y="4621"/>
                    <a:pt x="429" y="5049"/>
                    <a:pt x="953" y="5049"/>
                  </a:cubicBezTo>
                  <a:lnTo>
                    <a:pt x="1596" y="5049"/>
                  </a:lnTo>
                  <a:cubicBezTo>
                    <a:pt x="1906" y="4633"/>
                    <a:pt x="2376" y="4424"/>
                    <a:pt x="2847" y="4424"/>
                  </a:cubicBezTo>
                  <a:cubicBezTo>
                    <a:pt x="3317" y="4424"/>
                    <a:pt x="3787" y="4633"/>
                    <a:pt x="4097" y="5049"/>
                  </a:cubicBezTo>
                  <a:lnTo>
                    <a:pt x="5383" y="5049"/>
                  </a:lnTo>
                  <a:cubicBezTo>
                    <a:pt x="5883" y="5049"/>
                    <a:pt x="6312" y="4621"/>
                    <a:pt x="6312" y="4121"/>
                  </a:cubicBezTo>
                  <a:lnTo>
                    <a:pt x="6312" y="977"/>
                  </a:lnTo>
                  <a:cubicBezTo>
                    <a:pt x="6312" y="453"/>
                    <a:pt x="5883" y="24"/>
                    <a:pt x="5383" y="24"/>
                  </a:cubicBezTo>
                  <a:lnTo>
                    <a:pt x="53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4000907" y="2362337"/>
              <a:ext cx="128654" cy="194587"/>
            </a:xfrm>
            <a:custGeom>
              <a:avLst/>
              <a:gdLst/>
              <a:ahLst/>
              <a:cxnLst/>
              <a:rect l="l" t="t" r="r" b="b"/>
              <a:pathLst>
                <a:path w="3764" h="5693" extrusionOk="0">
                  <a:moveTo>
                    <a:pt x="906" y="1"/>
                  </a:moveTo>
                  <a:cubicBezTo>
                    <a:pt x="334" y="334"/>
                    <a:pt x="1" y="953"/>
                    <a:pt x="1" y="1596"/>
                  </a:cubicBezTo>
                  <a:lnTo>
                    <a:pt x="1" y="5692"/>
                  </a:lnTo>
                  <a:cubicBezTo>
                    <a:pt x="1" y="4811"/>
                    <a:pt x="691" y="4120"/>
                    <a:pt x="1572" y="4120"/>
                  </a:cubicBezTo>
                  <a:cubicBezTo>
                    <a:pt x="1691" y="4120"/>
                    <a:pt x="1811" y="4144"/>
                    <a:pt x="1930" y="4168"/>
                  </a:cubicBezTo>
                  <a:cubicBezTo>
                    <a:pt x="1906" y="4049"/>
                    <a:pt x="1882" y="3930"/>
                    <a:pt x="1882" y="3811"/>
                  </a:cubicBezTo>
                  <a:cubicBezTo>
                    <a:pt x="1882" y="2954"/>
                    <a:pt x="2573" y="2239"/>
                    <a:pt x="3454" y="2239"/>
                  </a:cubicBezTo>
                  <a:cubicBezTo>
                    <a:pt x="3549" y="2239"/>
                    <a:pt x="3644" y="2263"/>
                    <a:pt x="3763" y="2287"/>
                  </a:cubicBezTo>
                  <a:lnTo>
                    <a:pt x="3763" y="1596"/>
                  </a:lnTo>
                  <a:cubicBezTo>
                    <a:pt x="3763" y="953"/>
                    <a:pt x="3430" y="334"/>
                    <a:pt x="2858" y="1"/>
                  </a:cubicBezTo>
                  <a:lnTo>
                    <a:pt x="2835" y="1"/>
                  </a:lnTo>
                  <a:cubicBezTo>
                    <a:pt x="2549" y="227"/>
                    <a:pt x="2203" y="340"/>
                    <a:pt x="1861" y="340"/>
                  </a:cubicBezTo>
                  <a:cubicBezTo>
                    <a:pt x="1519" y="340"/>
                    <a:pt x="1179" y="227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25"/>
          <p:cNvGrpSpPr/>
          <p:nvPr/>
        </p:nvGrpSpPr>
        <p:grpSpPr>
          <a:xfrm>
            <a:off x="2373179" y="2854015"/>
            <a:ext cx="364701" cy="364906"/>
            <a:chOff x="3207282" y="4040540"/>
            <a:chExt cx="364701" cy="364906"/>
          </a:xfrm>
        </p:grpSpPr>
        <p:sp>
          <p:nvSpPr>
            <p:cNvPr id="674" name="Google Shape;674;p25"/>
            <p:cNvSpPr/>
            <p:nvPr/>
          </p:nvSpPr>
          <p:spPr>
            <a:xfrm>
              <a:off x="3317991" y="4040540"/>
              <a:ext cx="142462" cy="63746"/>
            </a:xfrm>
            <a:custGeom>
              <a:avLst/>
              <a:gdLst/>
              <a:ahLst/>
              <a:cxnLst/>
              <a:rect l="l" t="t" r="r" b="b"/>
              <a:pathLst>
                <a:path w="4168" h="1865" extrusionOk="0">
                  <a:moveTo>
                    <a:pt x="2087" y="1"/>
                  </a:moveTo>
                  <a:cubicBezTo>
                    <a:pt x="1721" y="1"/>
                    <a:pt x="1358" y="209"/>
                    <a:pt x="1215" y="626"/>
                  </a:cubicBezTo>
                  <a:lnTo>
                    <a:pt x="834" y="626"/>
                  </a:lnTo>
                  <a:cubicBezTo>
                    <a:pt x="0" y="626"/>
                    <a:pt x="0" y="1864"/>
                    <a:pt x="834" y="1864"/>
                  </a:cubicBezTo>
                  <a:lnTo>
                    <a:pt x="3334" y="1864"/>
                  </a:lnTo>
                  <a:cubicBezTo>
                    <a:pt x="4168" y="1864"/>
                    <a:pt x="4168" y="626"/>
                    <a:pt x="3334" y="626"/>
                  </a:cubicBezTo>
                  <a:lnTo>
                    <a:pt x="2977" y="626"/>
                  </a:lnTo>
                  <a:cubicBezTo>
                    <a:pt x="2822" y="209"/>
                    <a:pt x="2453" y="1"/>
                    <a:pt x="2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3292766" y="4247500"/>
              <a:ext cx="43169" cy="28745"/>
            </a:xfrm>
            <a:custGeom>
              <a:avLst/>
              <a:gdLst/>
              <a:ahLst/>
              <a:cxnLst/>
              <a:rect l="l" t="t" r="r" b="b"/>
              <a:pathLst>
                <a:path w="1263" h="841" extrusionOk="0">
                  <a:moveTo>
                    <a:pt x="48" y="1"/>
                  </a:moveTo>
                  <a:cubicBezTo>
                    <a:pt x="24" y="72"/>
                    <a:pt x="0" y="143"/>
                    <a:pt x="24" y="215"/>
                  </a:cubicBezTo>
                  <a:cubicBezTo>
                    <a:pt x="24" y="632"/>
                    <a:pt x="333" y="840"/>
                    <a:pt x="643" y="840"/>
                  </a:cubicBezTo>
                  <a:cubicBezTo>
                    <a:pt x="953" y="840"/>
                    <a:pt x="1262" y="632"/>
                    <a:pt x="1262" y="215"/>
                  </a:cubicBezTo>
                  <a:cubicBezTo>
                    <a:pt x="1262" y="143"/>
                    <a:pt x="1262" y="72"/>
                    <a:pt x="1238" y="1"/>
                  </a:cubicBezTo>
                  <a:lnTo>
                    <a:pt x="762" y="191"/>
                  </a:lnTo>
                  <a:cubicBezTo>
                    <a:pt x="714" y="215"/>
                    <a:pt x="667" y="215"/>
                    <a:pt x="643" y="215"/>
                  </a:cubicBezTo>
                  <a:cubicBezTo>
                    <a:pt x="595" y="215"/>
                    <a:pt x="548" y="215"/>
                    <a:pt x="524" y="19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3271574" y="4297984"/>
              <a:ext cx="85518" cy="42349"/>
            </a:xfrm>
            <a:custGeom>
              <a:avLst/>
              <a:gdLst/>
              <a:ahLst/>
              <a:cxnLst/>
              <a:rect l="l" t="t" r="r" b="b"/>
              <a:pathLst>
                <a:path w="2502" h="1239" extrusionOk="0">
                  <a:moveTo>
                    <a:pt x="1263" y="0"/>
                  </a:moveTo>
                  <a:cubicBezTo>
                    <a:pt x="572" y="0"/>
                    <a:pt x="1" y="548"/>
                    <a:pt x="1" y="1238"/>
                  </a:cubicBezTo>
                  <a:lnTo>
                    <a:pt x="2501" y="1238"/>
                  </a:lnTo>
                  <a:cubicBezTo>
                    <a:pt x="2501" y="548"/>
                    <a:pt x="1954" y="0"/>
                    <a:pt x="1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3207282" y="4083095"/>
              <a:ext cx="364701" cy="64327"/>
            </a:xfrm>
            <a:custGeom>
              <a:avLst/>
              <a:gdLst/>
              <a:ahLst/>
              <a:cxnLst/>
              <a:rect l="l" t="t" r="r" b="b"/>
              <a:pathLst>
                <a:path w="10670" h="1882" extrusionOk="0">
                  <a:moveTo>
                    <a:pt x="953" y="0"/>
                  </a:moveTo>
                  <a:cubicBezTo>
                    <a:pt x="429" y="0"/>
                    <a:pt x="1" y="429"/>
                    <a:pt x="1" y="953"/>
                  </a:cubicBezTo>
                  <a:lnTo>
                    <a:pt x="1" y="1881"/>
                  </a:lnTo>
                  <a:lnTo>
                    <a:pt x="10669" y="1881"/>
                  </a:lnTo>
                  <a:lnTo>
                    <a:pt x="10669" y="953"/>
                  </a:lnTo>
                  <a:cubicBezTo>
                    <a:pt x="10669" y="429"/>
                    <a:pt x="10241" y="0"/>
                    <a:pt x="9741" y="0"/>
                  </a:cubicBezTo>
                  <a:lnTo>
                    <a:pt x="7835" y="0"/>
                  </a:lnTo>
                  <a:cubicBezTo>
                    <a:pt x="7835" y="691"/>
                    <a:pt x="7264" y="1262"/>
                    <a:pt x="6573" y="1262"/>
                  </a:cubicBezTo>
                  <a:lnTo>
                    <a:pt x="4073" y="1262"/>
                  </a:lnTo>
                  <a:cubicBezTo>
                    <a:pt x="3382" y="1262"/>
                    <a:pt x="2834" y="691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3290305" y="4213320"/>
              <a:ext cx="48877" cy="20371"/>
            </a:xfrm>
            <a:custGeom>
              <a:avLst/>
              <a:gdLst/>
              <a:ahLst/>
              <a:cxnLst/>
              <a:rect l="l" t="t" r="r" b="b"/>
              <a:pathLst>
                <a:path w="1430" h="596" extrusionOk="0">
                  <a:moveTo>
                    <a:pt x="715" y="0"/>
                  </a:moveTo>
                  <a:lnTo>
                    <a:pt x="1" y="286"/>
                  </a:lnTo>
                  <a:lnTo>
                    <a:pt x="715" y="596"/>
                  </a:lnTo>
                  <a:lnTo>
                    <a:pt x="1429" y="286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3207282" y="4168545"/>
              <a:ext cx="364701" cy="236902"/>
            </a:xfrm>
            <a:custGeom>
              <a:avLst/>
              <a:gdLst/>
              <a:ahLst/>
              <a:cxnLst/>
              <a:rect l="l" t="t" r="r" b="b"/>
              <a:pathLst>
                <a:path w="10670" h="6931" extrusionOk="0">
                  <a:moveTo>
                    <a:pt x="9098" y="1906"/>
                  </a:moveTo>
                  <a:cubicBezTo>
                    <a:pt x="9479" y="1930"/>
                    <a:pt x="9479" y="2501"/>
                    <a:pt x="9098" y="2525"/>
                  </a:cubicBezTo>
                  <a:lnTo>
                    <a:pt x="8145" y="2525"/>
                  </a:lnTo>
                  <a:cubicBezTo>
                    <a:pt x="7764" y="2501"/>
                    <a:pt x="7764" y="1930"/>
                    <a:pt x="8145" y="1906"/>
                  </a:cubicBezTo>
                  <a:close/>
                  <a:moveTo>
                    <a:pt x="7216" y="1876"/>
                  </a:moveTo>
                  <a:cubicBezTo>
                    <a:pt x="7383" y="1876"/>
                    <a:pt x="7550" y="1989"/>
                    <a:pt x="7526" y="2215"/>
                  </a:cubicBezTo>
                  <a:lnTo>
                    <a:pt x="7526" y="2835"/>
                  </a:lnTo>
                  <a:cubicBezTo>
                    <a:pt x="7490" y="3430"/>
                    <a:pt x="7038" y="3728"/>
                    <a:pt x="6585" y="3728"/>
                  </a:cubicBezTo>
                  <a:cubicBezTo>
                    <a:pt x="6133" y="3728"/>
                    <a:pt x="5680" y="3430"/>
                    <a:pt x="5645" y="2835"/>
                  </a:cubicBezTo>
                  <a:lnTo>
                    <a:pt x="5645" y="2215"/>
                  </a:lnTo>
                  <a:cubicBezTo>
                    <a:pt x="5645" y="2013"/>
                    <a:pt x="5799" y="1912"/>
                    <a:pt x="5954" y="1912"/>
                  </a:cubicBezTo>
                  <a:cubicBezTo>
                    <a:pt x="6109" y="1912"/>
                    <a:pt x="6264" y="2013"/>
                    <a:pt x="6264" y="2215"/>
                  </a:cubicBezTo>
                  <a:lnTo>
                    <a:pt x="6264" y="2835"/>
                  </a:lnTo>
                  <a:cubicBezTo>
                    <a:pt x="6264" y="3049"/>
                    <a:pt x="6424" y="3156"/>
                    <a:pt x="6585" y="3156"/>
                  </a:cubicBezTo>
                  <a:cubicBezTo>
                    <a:pt x="6746" y="3156"/>
                    <a:pt x="6907" y="3049"/>
                    <a:pt x="6907" y="2835"/>
                  </a:cubicBezTo>
                  <a:lnTo>
                    <a:pt x="6907" y="2215"/>
                  </a:lnTo>
                  <a:cubicBezTo>
                    <a:pt x="6883" y="1989"/>
                    <a:pt x="7050" y="1876"/>
                    <a:pt x="7216" y="1876"/>
                  </a:cubicBezTo>
                  <a:close/>
                  <a:moveTo>
                    <a:pt x="9098" y="3168"/>
                  </a:moveTo>
                  <a:cubicBezTo>
                    <a:pt x="9526" y="3168"/>
                    <a:pt x="9526" y="3787"/>
                    <a:pt x="9098" y="3787"/>
                  </a:cubicBezTo>
                  <a:lnTo>
                    <a:pt x="8145" y="3787"/>
                  </a:lnTo>
                  <a:cubicBezTo>
                    <a:pt x="7740" y="3787"/>
                    <a:pt x="7740" y="3168"/>
                    <a:pt x="8145" y="3168"/>
                  </a:cubicBezTo>
                  <a:close/>
                  <a:moveTo>
                    <a:pt x="9098" y="4406"/>
                  </a:moveTo>
                  <a:cubicBezTo>
                    <a:pt x="9479" y="4454"/>
                    <a:pt x="9479" y="5002"/>
                    <a:pt x="9098" y="5025"/>
                  </a:cubicBezTo>
                  <a:lnTo>
                    <a:pt x="5954" y="5025"/>
                  </a:lnTo>
                  <a:cubicBezTo>
                    <a:pt x="5573" y="5002"/>
                    <a:pt x="5573" y="4454"/>
                    <a:pt x="5954" y="4406"/>
                  </a:cubicBezTo>
                  <a:close/>
                  <a:moveTo>
                    <a:pt x="3144" y="632"/>
                  </a:moveTo>
                  <a:cubicBezTo>
                    <a:pt x="3186" y="632"/>
                    <a:pt x="3227" y="644"/>
                    <a:pt x="3263" y="667"/>
                  </a:cubicBezTo>
                  <a:lnTo>
                    <a:pt x="4811" y="1287"/>
                  </a:lnTo>
                  <a:cubicBezTo>
                    <a:pt x="4954" y="1334"/>
                    <a:pt x="5025" y="1453"/>
                    <a:pt x="5025" y="1596"/>
                  </a:cubicBezTo>
                  <a:cubicBezTo>
                    <a:pt x="5025" y="1715"/>
                    <a:pt x="4930" y="1834"/>
                    <a:pt x="4811" y="1882"/>
                  </a:cubicBezTo>
                  <a:lnTo>
                    <a:pt x="4311" y="2096"/>
                  </a:lnTo>
                  <a:cubicBezTo>
                    <a:pt x="4359" y="2239"/>
                    <a:pt x="4382" y="2382"/>
                    <a:pt x="4382" y="2525"/>
                  </a:cubicBezTo>
                  <a:lnTo>
                    <a:pt x="4406" y="2525"/>
                  </a:lnTo>
                  <a:cubicBezTo>
                    <a:pt x="4382" y="2858"/>
                    <a:pt x="4263" y="3168"/>
                    <a:pt x="4049" y="3406"/>
                  </a:cubicBezTo>
                  <a:cubicBezTo>
                    <a:pt x="4644" y="3716"/>
                    <a:pt x="5025" y="4359"/>
                    <a:pt x="5025" y="5025"/>
                  </a:cubicBezTo>
                  <a:lnTo>
                    <a:pt x="5025" y="5335"/>
                  </a:lnTo>
                  <a:cubicBezTo>
                    <a:pt x="5025" y="5502"/>
                    <a:pt x="4882" y="5645"/>
                    <a:pt x="4716" y="5645"/>
                  </a:cubicBezTo>
                  <a:lnTo>
                    <a:pt x="1572" y="5645"/>
                  </a:lnTo>
                  <a:cubicBezTo>
                    <a:pt x="1406" y="5645"/>
                    <a:pt x="1263" y="5502"/>
                    <a:pt x="1263" y="5335"/>
                  </a:cubicBezTo>
                  <a:lnTo>
                    <a:pt x="1263" y="5025"/>
                  </a:lnTo>
                  <a:cubicBezTo>
                    <a:pt x="1263" y="4359"/>
                    <a:pt x="1644" y="3716"/>
                    <a:pt x="2239" y="3406"/>
                  </a:cubicBezTo>
                  <a:cubicBezTo>
                    <a:pt x="2025" y="3168"/>
                    <a:pt x="1882" y="2858"/>
                    <a:pt x="1882" y="2525"/>
                  </a:cubicBezTo>
                  <a:cubicBezTo>
                    <a:pt x="1882" y="2382"/>
                    <a:pt x="1906" y="2239"/>
                    <a:pt x="1977" y="2096"/>
                  </a:cubicBezTo>
                  <a:lnTo>
                    <a:pt x="1453" y="1882"/>
                  </a:lnTo>
                  <a:cubicBezTo>
                    <a:pt x="1334" y="1834"/>
                    <a:pt x="1263" y="1715"/>
                    <a:pt x="1263" y="1596"/>
                  </a:cubicBezTo>
                  <a:cubicBezTo>
                    <a:pt x="1263" y="1453"/>
                    <a:pt x="1334" y="1334"/>
                    <a:pt x="1453" y="1287"/>
                  </a:cubicBezTo>
                  <a:lnTo>
                    <a:pt x="3025" y="667"/>
                  </a:lnTo>
                  <a:cubicBezTo>
                    <a:pt x="3061" y="644"/>
                    <a:pt x="3102" y="632"/>
                    <a:pt x="3144" y="632"/>
                  </a:cubicBezTo>
                  <a:close/>
                  <a:moveTo>
                    <a:pt x="1" y="1"/>
                  </a:moveTo>
                  <a:lnTo>
                    <a:pt x="1" y="6002"/>
                  </a:lnTo>
                  <a:cubicBezTo>
                    <a:pt x="1" y="6502"/>
                    <a:pt x="429" y="6931"/>
                    <a:pt x="953" y="6931"/>
                  </a:cubicBezTo>
                  <a:lnTo>
                    <a:pt x="9741" y="6931"/>
                  </a:lnTo>
                  <a:cubicBezTo>
                    <a:pt x="10241" y="6931"/>
                    <a:pt x="10669" y="6502"/>
                    <a:pt x="10669" y="6002"/>
                  </a:cubicBezTo>
                  <a:lnTo>
                    <a:pt x="106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646;p25"/>
          <p:cNvSpPr/>
          <p:nvPr/>
        </p:nvSpPr>
        <p:spPr>
          <a:xfrm>
            <a:off x="431902" y="2516322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645;p25"/>
          <p:cNvSpPr/>
          <p:nvPr/>
        </p:nvSpPr>
        <p:spPr>
          <a:xfrm>
            <a:off x="413457" y="1380253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649;p25"/>
          <p:cNvSpPr/>
          <p:nvPr/>
        </p:nvSpPr>
        <p:spPr>
          <a:xfrm>
            <a:off x="446867" y="3317647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649;p25"/>
          <p:cNvSpPr/>
          <p:nvPr/>
        </p:nvSpPr>
        <p:spPr>
          <a:xfrm>
            <a:off x="460119" y="3742133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654;p25"/>
          <p:cNvGrpSpPr/>
          <p:nvPr/>
        </p:nvGrpSpPr>
        <p:grpSpPr>
          <a:xfrm>
            <a:off x="2427772" y="3299029"/>
            <a:ext cx="293509" cy="366048"/>
            <a:chOff x="8007144" y="2794924"/>
            <a:chExt cx="293509" cy="366048"/>
          </a:xfrm>
        </p:grpSpPr>
        <p:sp>
          <p:nvSpPr>
            <p:cNvPr id="60" name="Google Shape;655;p25"/>
            <p:cNvSpPr/>
            <p:nvPr/>
          </p:nvSpPr>
          <p:spPr>
            <a:xfrm>
              <a:off x="8225367" y="2884972"/>
              <a:ext cx="62782" cy="69321"/>
            </a:xfrm>
            <a:custGeom>
              <a:avLst/>
              <a:gdLst/>
              <a:ahLst/>
              <a:cxnLst/>
              <a:rect l="l" t="t" r="r" b="b"/>
              <a:pathLst>
                <a:path w="1834" h="2025" extrusionOk="0">
                  <a:moveTo>
                    <a:pt x="0" y="1"/>
                  </a:moveTo>
                  <a:lnTo>
                    <a:pt x="0" y="2025"/>
                  </a:lnTo>
                  <a:lnTo>
                    <a:pt x="1834" y="20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6;p25"/>
            <p:cNvSpPr/>
            <p:nvPr/>
          </p:nvSpPr>
          <p:spPr>
            <a:xfrm>
              <a:off x="8057833" y="3035595"/>
              <a:ext cx="81131" cy="63707"/>
            </a:xfrm>
            <a:custGeom>
              <a:avLst/>
              <a:gdLst/>
              <a:ahLst/>
              <a:cxnLst/>
              <a:rect l="l" t="t" r="r" b="b"/>
              <a:pathLst>
                <a:path w="2370" h="1861" extrusionOk="0">
                  <a:moveTo>
                    <a:pt x="1189" y="1"/>
                  </a:moveTo>
                  <a:cubicBezTo>
                    <a:pt x="881" y="1"/>
                    <a:pt x="578" y="158"/>
                    <a:pt x="393" y="435"/>
                  </a:cubicBezTo>
                  <a:cubicBezTo>
                    <a:pt x="0" y="1068"/>
                    <a:pt x="487" y="1861"/>
                    <a:pt x="1195" y="1861"/>
                  </a:cubicBezTo>
                  <a:cubicBezTo>
                    <a:pt x="1259" y="1861"/>
                    <a:pt x="1326" y="1854"/>
                    <a:pt x="1393" y="1840"/>
                  </a:cubicBezTo>
                  <a:cubicBezTo>
                    <a:pt x="2203" y="1650"/>
                    <a:pt x="2370" y="578"/>
                    <a:pt x="1679" y="149"/>
                  </a:cubicBezTo>
                  <a:cubicBezTo>
                    <a:pt x="1527" y="48"/>
                    <a:pt x="1358" y="1"/>
                    <a:pt x="1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57;p25"/>
            <p:cNvSpPr/>
            <p:nvPr/>
          </p:nvSpPr>
          <p:spPr>
            <a:xfrm>
              <a:off x="8056600" y="2914207"/>
              <a:ext cx="75757" cy="63741"/>
            </a:xfrm>
            <a:custGeom>
              <a:avLst/>
              <a:gdLst/>
              <a:ahLst/>
              <a:cxnLst/>
              <a:rect l="l" t="t" r="r" b="b"/>
              <a:pathLst>
                <a:path w="2213" h="1862" extrusionOk="0">
                  <a:moveTo>
                    <a:pt x="1228" y="0"/>
                  </a:moveTo>
                  <a:cubicBezTo>
                    <a:pt x="1200" y="0"/>
                    <a:pt x="1172" y="1"/>
                    <a:pt x="1144" y="4"/>
                  </a:cubicBezTo>
                  <a:cubicBezTo>
                    <a:pt x="310" y="75"/>
                    <a:pt x="1" y="1123"/>
                    <a:pt x="644" y="1647"/>
                  </a:cubicBezTo>
                  <a:cubicBezTo>
                    <a:pt x="819" y="1795"/>
                    <a:pt x="1022" y="1862"/>
                    <a:pt x="1222" y="1862"/>
                  </a:cubicBezTo>
                  <a:cubicBezTo>
                    <a:pt x="1729" y="1862"/>
                    <a:pt x="2212" y="1435"/>
                    <a:pt x="2144" y="838"/>
                  </a:cubicBezTo>
                  <a:cubicBezTo>
                    <a:pt x="2099" y="366"/>
                    <a:pt x="1694" y="0"/>
                    <a:pt x="1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58;p25"/>
            <p:cNvSpPr/>
            <p:nvPr/>
          </p:nvSpPr>
          <p:spPr>
            <a:xfrm>
              <a:off x="8007144" y="2794924"/>
              <a:ext cx="293509" cy="366048"/>
            </a:xfrm>
            <a:custGeom>
              <a:avLst/>
              <a:gdLst/>
              <a:ahLst/>
              <a:cxnLst/>
              <a:rect l="l" t="t" r="r" b="b"/>
              <a:pathLst>
                <a:path w="8574" h="10693" extrusionOk="0">
                  <a:moveTo>
                    <a:pt x="6763" y="4262"/>
                  </a:moveTo>
                  <a:cubicBezTo>
                    <a:pt x="7201" y="4262"/>
                    <a:pt x="7208" y="4908"/>
                    <a:pt x="6784" y="4908"/>
                  </a:cubicBezTo>
                  <a:cubicBezTo>
                    <a:pt x="6770" y="4908"/>
                    <a:pt x="6755" y="4908"/>
                    <a:pt x="6740" y="4906"/>
                  </a:cubicBezTo>
                  <a:lnTo>
                    <a:pt x="5216" y="4906"/>
                  </a:lnTo>
                  <a:cubicBezTo>
                    <a:pt x="4835" y="4858"/>
                    <a:pt x="4835" y="4311"/>
                    <a:pt x="5216" y="4263"/>
                  </a:cubicBezTo>
                  <a:lnTo>
                    <a:pt x="6740" y="4263"/>
                  </a:lnTo>
                  <a:cubicBezTo>
                    <a:pt x="6748" y="4263"/>
                    <a:pt x="6755" y="4262"/>
                    <a:pt x="6763" y="4262"/>
                  </a:cubicBezTo>
                  <a:close/>
                  <a:moveTo>
                    <a:pt x="6783" y="7309"/>
                  </a:moveTo>
                  <a:cubicBezTo>
                    <a:pt x="7202" y="7309"/>
                    <a:pt x="7202" y="7956"/>
                    <a:pt x="6783" y="7956"/>
                  </a:cubicBezTo>
                  <a:cubicBezTo>
                    <a:pt x="6769" y="7956"/>
                    <a:pt x="6755" y="7956"/>
                    <a:pt x="6740" y="7954"/>
                  </a:cubicBezTo>
                  <a:lnTo>
                    <a:pt x="4668" y="7954"/>
                  </a:lnTo>
                  <a:cubicBezTo>
                    <a:pt x="4653" y="7956"/>
                    <a:pt x="4639" y="7956"/>
                    <a:pt x="4625" y="7956"/>
                  </a:cubicBezTo>
                  <a:cubicBezTo>
                    <a:pt x="4206" y="7956"/>
                    <a:pt x="4206" y="7309"/>
                    <a:pt x="4625" y="7309"/>
                  </a:cubicBezTo>
                  <a:cubicBezTo>
                    <a:pt x="4639" y="7309"/>
                    <a:pt x="4653" y="7310"/>
                    <a:pt x="4668" y="7311"/>
                  </a:cubicBezTo>
                  <a:lnTo>
                    <a:pt x="6740" y="7311"/>
                  </a:lnTo>
                  <a:cubicBezTo>
                    <a:pt x="6755" y="7310"/>
                    <a:pt x="6769" y="7309"/>
                    <a:pt x="6783" y="7309"/>
                  </a:cubicBezTo>
                  <a:close/>
                  <a:moveTo>
                    <a:pt x="905" y="0"/>
                  </a:moveTo>
                  <a:cubicBezTo>
                    <a:pt x="405" y="0"/>
                    <a:pt x="0" y="381"/>
                    <a:pt x="0" y="881"/>
                  </a:cubicBezTo>
                  <a:lnTo>
                    <a:pt x="0" y="9788"/>
                  </a:lnTo>
                  <a:cubicBezTo>
                    <a:pt x="0" y="10288"/>
                    <a:pt x="405" y="10693"/>
                    <a:pt x="905" y="10693"/>
                  </a:cubicBezTo>
                  <a:lnTo>
                    <a:pt x="7669" y="10693"/>
                  </a:lnTo>
                  <a:cubicBezTo>
                    <a:pt x="8169" y="10693"/>
                    <a:pt x="8574" y="10288"/>
                    <a:pt x="8574" y="9788"/>
                  </a:cubicBezTo>
                  <a:lnTo>
                    <a:pt x="8574" y="2834"/>
                  </a:lnTo>
                  <a:lnTo>
                    <a:pt x="6264" y="2834"/>
                  </a:lnTo>
                  <a:cubicBezTo>
                    <a:pt x="6073" y="2834"/>
                    <a:pt x="5954" y="2691"/>
                    <a:pt x="5954" y="2525"/>
                  </a:cubicBezTo>
                  <a:lnTo>
                    <a:pt x="5954" y="0"/>
                  </a:lnTo>
                  <a:lnTo>
                    <a:pt x="2858" y="0"/>
                  </a:lnTo>
                  <a:cubicBezTo>
                    <a:pt x="2572" y="0"/>
                    <a:pt x="2572" y="429"/>
                    <a:pt x="2858" y="429"/>
                  </a:cubicBezTo>
                  <a:cubicBezTo>
                    <a:pt x="3715" y="429"/>
                    <a:pt x="4430" y="1119"/>
                    <a:pt x="4430" y="1977"/>
                  </a:cubicBezTo>
                  <a:cubicBezTo>
                    <a:pt x="4430" y="2834"/>
                    <a:pt x="3715" y="3525"/>
                    <a:pt x="2858" y="3525"/>
                  </a:cubicBezTo>
                  <a:cubicBezTo>
                    <a:pt x="2572" y="3525"/>
                    <a:pt x="2572" y="3953"/>
                    <a:pt x="2858" y="3953"/>
                  </a:cubicBezTo>
                  <a:cubicBezTo>
                    <a:pt x="3858" y="3953"/>
                    <a:pt x="4597" y="4858"/>
                    <a:pt x="4382" y="5835"/>
                  </a:cubicBezTo>
                  <a:lnTo>
                    <a:pt x="6740" y="5835"/>
                  </a:lnTo>
                  <a:cubicBezTo>
                    <a:pt x="6755" y="5833"/>
                    <a:pt x="6770" y="5832"/>
                    <a:pt x="6784" y="5832"/>
                  </a:cubicBezTo>
                  <a:cubicBezTo>
                    <a:pt x="7201" y="5832"/>
                    <a:pt x="7201" y="6456"/>
                    <a:pt x="6784" y="6456"/>
                  </a:cubicBezTo>
                  <a:cubicBezTo>
                    <a:pt x="6770" y="6456"/>
                    <a:pt x="6755" y="6455"/>
                    <a:pt x="6740" y="6454"/>
                  </a:cubicBezTo>
                  <a:lnTo>
                    <a:pt x="4096" y="6454"/>
                  </a:lnTo>
                  <a:cubicBezTo>
                    <a:pt x="3811" y="6859"/>
                    <a:pt x="3358" y="7073"/>
                    <a:pt x="2858" y="7073"/>
                  </a:cubicBezTo>
                  <a:cubicBezTo>
                    <a:pt x="2572" y="7073"/>
                    <a:pt x="2572" y="7502"/>
                    <a:pt x="2858" y="7502"/>
                  </a:cubicBezTo>
                  <a:cubicBezTo>
                    <a:pt x="3239" y="7549"/>
                    <a:pt x="3239" y="8097"/>
                    <a:pt x="2858" y="8121"/>
                  </a:cubicBezTo>
                  <a:cubicBezTo>
                    <a:pt x="2406" y="8121"/>
                    <a:pt x="2025" y="7764"/>
                    <a:pt x="2025" y="7287"/>
                  </a:cubicBezTo>
                  <a:cubicBezTo>
                    <a:pt x="2025" y="7145"/>
                    <a:pt x="2048" y="7002"/>
                    <a:pt x="2120" y="6883"/>
                  </a:cubicBezTo>
                  <a:cubicBezTo>
                    <a:pt x="1024" y="6311"/>
                    <a:pt x="1024" y="4739"/>
                    <a:pt x="2120" y="4144"/>
                  </a:cubicBezTo>
                  <a:cubicBezTo>
                    <a:pt x="2048" y="4025"/>
                    <a:pt x="2025" y="3882"/>
                    <a:pt x="2025" y="3739"/>
                  </a:cubicBezTo>
                  <a:cubicBezTo>
                    <a:pt x="2025" y="3596"/>
                    <a:pt x="2048" y="3477"/>
                    <a:pt x="2120" y="3334"/>
                  </a:cubicBezTo>
                  <a:cubicBezTo>
                    <a:pt x="1024" y="2763"/>
                    <a:pt x="1024" y="1191"/>
                    <a:pt x="2120" y="596"/>
                  </a:cubicBezTo>
                  <a:cubicBezTo>
                    <a:pt x="2025" y="429"/>
                    <a:pt x="2001" y="191"/>
                    <a:pt x="2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29;p25"/>
          <p:cNvGrpSpPr/>
          <p:nvPr/>
        </p:nvGrpSpPr>
        <p:grpSpPr>
          <a:xfrm>
            <a:off x="2419496" y="3729333"/>
            <a:ext cx="318384" cy="259070"/>
            <a:chOff x="6383761" y="2911879"/>
            <a:chExt cx="367691" cy="299226"/>
          </a:xfrm>
        </p:grpSpPr>
        <p:sp>
          <p:nvSpPr>
            <p:cNvPr id="65" name="Google Shape;630;p25"/>
            <p:cNvSpPr/>
            <p:nvPr/>
          </p:nvSpPr>
          <p:spPr>
            <a:xfrm>
              <a:off x="6451404" y="2911879"/>
              <a:ext cx="31836" cy="85650"/>
            </a:xfrm>
            <a:custGeom>
              <a:avLst/>
              <a:gdLst/>
              <a:ahLst/>
              <a:cxnLst/>
              <a:rect l="l" t="t" r="r" b="b"/>
              <a:pathLst>
                <a:path w="930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930" y="2501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31;p25"/>
            <p:cNvSpPr/>
            <p:nvPr/>
          </p:nvSpPr>
          <p:spPr>
            <a:xfrm>
              <a:off x="6384582" y="2911879"/>
              <a:ext cx="45666" cy="85650"/>
            </a:xfrm>
            <a:custGeom>
              <a:avLst/>
              <a:gdLst/>
              <a:ahLst/>
              <a:cxnLst/>
              <a:rect l="l" t="t" r="r" b="b"/>
              <a:pathLst>
                <a:path w="1334" h="2502" extrusionOk="0">
                  <a:moveTo>
                    <a:pt x="357" y="1"/>
                  </a:moveTo>
                  <a:cubicBezTo>
                    <a:pt x="143" y="1"/>
                    <a:pt x="0" y="167"/>
                    <a:pt x="0" y="382"/>
                  </a:cubicBezTo>
                  <a:lnTo>
                    <a:pt x="0" y="2120"/>
                  </a:lnTo>
                  <a:cubicBezTo>
                    <a:pt x="0" y="2334"/>
                    <a:pt x="143" y="2501"/>
                    <a:pt x="357" y="2501"/>
                  </a:cubicBezTo>
                  <a:lnTo>
                    <a:pt x="1334" y="2501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2;p25"/>
            <p:cNvSpPr/>
            <p:nvPr/>
          </p:nvSpPr>
          <p:spPr>
            <a:xfrm>
              <a:off x="6504396" y="2911879"/>
              <a:ext cx="196529" cy="85650"/>
            </a:xfrm>
            <a:custGeom>
              <a:avLst/>
              <a:gdLst/>
              <a:ahLst/>
              <a:cxnLst/>
              <a:rect l="l" t="t" r="r" b="b"/>
              <a:pathLst>
                <a:path w="5741" h="2502" extrusionOk="0">
                  <a:moveTo>
                    <a:pt x="1218" y="927"/>
                  </a:moveTo>
                  <a:cubicBezTo>
                    <a:pt x="1233" y="927"/>
                    <a:pt x="1248" y="928"/>
                    <a:pt x="1263" y="929"/>
                  </a:cubicBezTo>
                  <a:lnTo>
                    <a:pt x="4168" y="929"/>
                  </a:lnTo>
                  <a:cubicBezTo>
                    <a:pt x="4549" y="977"/>
                    <a:pt x="4549" y="1525"/>
                    <a:pt x="4168" y="1572"/>
                  </a:cubicBezTo>
                  <a:lnTo>
                    <a:pt x="1263" y="1572"/>
                  </a:lnTo>
                  <a:cubicBezTo>
                    <a:pt x="1255" y="1573"/>
                    <a:pt x="1247" y="1573"/>
                    <a:pt x="1240" y="1573"/>
                  </a:cubicBezTo>
                  <a:cubicBezTo>
                    <a:pt x="802" y="1573"/>
                    <a:pt x="794" y="927"/>
                    <a:pt x="1218" y="927"/>
                  </a:cubicBezTo>
                  <a:close/>
                  <a:moveTo>
                    <a:pt x="1" y="1"/>
                  </a:moveTo>
                  <a:lnTo>
                    <a:pt x="1" y="2501"/>
                  </a:lnTo>
                  <a:lnTo>
                    <a:pt x="5740" y="2501"/>
                  </a:lnTo>
                  <a:lnTo>
                    <a:pt x="5740" y="382"/>
                  </a:lnTo>
                  <a:cubicBezTo>
                    <a:pt x="5740" y="167"/>
                    <a:pt x="5573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33;p25"/>
            <p:cNvSpPr/>
            <p:nvPr/>
          </p:nvSpPr>
          <p:spPr>
            <a:xfrm>
              <a:off x="6665837" y="3018684"/>
              <a:ext cx="85615" cy="85615"/>
            </a:xfrm>
            <a:custGeom>
              <a:avLst/>
              <a:gdLst/>
              <a:ahLst/>
              <a:cxnLst/>
              <a:rect l="l" t="t" r="r" b="b"/>
              <a:pathLst>
                <a:path w="2501" h="2501" extrusionOk="0">
                  <a:moveTo>
                    <a:pt x="0" y="0"/>
                  </a:moveTo>
                  <a:lnTo>
                    <a:pt x="0" y="2501"/>
                  </a:lnTo>
                  <a:lnTo>
                    <a:pt x="2119" y="2501"/>
                  </a:lnTo>
                  <a:cubicBezTo>
                    <a:pt x="2334" y="2501"/>
                    <a:pt x="2501" y="2334"/>
                    <a:pt x="2501" y="2120"/>
                  </a:cubicBezTo>
                  <a:lnTo>
                    <a:pt x="2501" y="381"/>
                  </a:lnTo>
                  <a:cubicBezTo>
                    <a:pt x="2501" y="167"/>
                    <a:pt x="2334" y="0"/>
                    <a:pt x="2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34;p25"/>
            <p:cNvSpPr/>
            <p:nvPr/>
          </p:nvSpPr>
          <p:spPr>
            <a:xfrm>
              <a:off x="6577791" y="3018684"/>
              <a:ext cx="66034" cy="154936"/>
            </a:xfrm>
            <a:custGeom>
              <a:avLst/>
              <a:gdLst/>
              <a:ahLst/>
              <a:cxnLst/>
              <a:rect l="l" t="t" r="r" b="b"/>
              <a:pathLst>
                <a:path w="1929" h="4526" extrusionOk="0">
                  <a:moveTo>
                    <a:pt x="0" y="0"/>
                  </a:moveTo>
                  <a:lnTo>
                    <a:pt x="0" y="4525"/>
                  </a:lnTo>
                  <a:lnTo>
                    <a:pt x="976" y="4120"/>
                  </a:lnTo>
                  <a:lnTo>
                    <a:pt x="1929" y="4525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35;p25"/>
            <p:cNvSpPr/>
            <p:nvPr/>
          </p:nvSpPr>
          <p:spPr>
            <a:xfrm>
              <a:off x="6444900" y="3018684"/>
              <a:ext cx="111701" cy="85615"/>
            </a:xfrm>
            <a:custGeom>
              <a:avLst/>
              <a:gdLst/>
              <a:ahLst/>
              <a:cxnLst/>
              <a:rect l="l" t="t" r="r" b="b"/>
              <a:pathLst>
                <a:path w="3263" h="2501" extrusionOk="0">
                  <a:moveTo>
                    <a:pt x="2235" y="927"/>
                  </a:moveTo>
                  <a:cubicBezTo>
                    <a:pt x="2653" y="927"/>
                    <a:pt x="2653" y="1574"/>
                    <a:pt x="2235" y="1574"/>
                  </a:cubicBezTo>
                  <a:cubicBezTo>
                    <a:pt x="2221" y="1574"/>
                    <a:pt x="2206" y="1574"/>
                    <a:pt x="2191" y="1572"/>
                  </a:cubicBezTo>
                  <a:lnTo>
                    <a:pt x="1072" y="1572"/>
                  </a:lnTo>
                  <a:cubicBezTo>
                    <a:pt x="691" y="1524"/>
                    <a:pt x="691" y="977"/>
                    <a:pt x="1072" y="929"/>
                  </a:cubicBezTo>
                  <a:lnTo>
                    <a:pt x="2191" y="929"/>
                  </a:lnTo>
                  <a:cubicBezTo>
                    <a:pt x="2206" y="928"/>
                    <a:pt x="2221" y="927"/>
                    <a:pt x="2235" y="927"/>
                  </a:cubicBezTo>
                  <a:close/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2144"/>
                  </a:lnTo>
                  <a:cubicBezTo>
                    <a:pt x="0" y="2334"/>
                    <a:pt x="167" y="2501"/>
                    <a:pt x="381" y="2501"/>
                  </a:cubicBezTo>
                  <a:lnTo>
                    <a:pt x="3263" y="250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36;p25"/>
            <p:cNvSpPr/>
            <p:nvPr/>
          </p:nvSpPr>
          <p:spPr>
            <a:xfrm>
              <a:off x="6448974" y="3125455"/>
              <a:ext cx="22867" cy="85650"/>
            </a:xfrm>
            <a:custGeom>
              <a:avLst/>
              <a:gdLst/>
              <a:ahLst/>
              <a:cxnLst/>
              <a:rect l="l" t="t" r="r" b="b"/>
              <a:pathLst>
                <a:path w="668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67" y="2501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7;p25"/>
            <p:cNvSpPr/>
            <p:nvPr/>
          </p:nvSpPr>
          <p:spPr>
            <a:xfrm>
              <a:off x="6492997" y="3125455"/>
              <a:ext cx="22046" cy="85650"/>
            </a:xfrm>
            <a:custGeom>
              <a:avLst/>
              <a:gdLst/>
              <a:ahLst/>
              <a:cxnLst/>
              <a:rect l="l" t="t" r="r" b="b"/>
              <a:pathLst>
                <a:path w="644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43" y="25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8;p25"/>
            <p:cNvSpPr/>
            <p:nvPr/>
          </p:nvSpPr>
          <p:spPr>
            <a:xfrm>
              <a:off x="6383761" y="3125455"/>
              <a:ext cx="44057" cy="85650"/>
            </a:xfrm>
            <a:custGeom>
              <a:avLst/>
              <a:gdLst/>
              <a:ahLst/>
              <a:cxnLst/>
              <a:rect l="l" t="t" r="r" b="b"/>
              <a:pathLst>
                <a:path w="1287" h="2502" extrusionOk="0">
                  <a:moveTo>
                    <a:pt x="381" y="1"/>
                  </a:moveTo>
                  <a:cubicBezTo>
                    <a:pt x="167" y="1"/>
                    <a:pt x="24" y="168"/>
                    <a:pt x="24" y="382"/>
                  </a:cubicBezTo>
                  <a:lnTo>
                    <a:pt x="24" y="2144"/>
                  </a:lnTo>
                  <a:cubicBezTo>
                    <a:pt x="0" y="2335"/>
                    <a:pt x="191" y="2501"/>
                    <a:pt x="381" y="2501"/>
                  </a:cubicBezTo>
                  <a:lnTo>
                    <a:pt x="1286" y="250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9;p25"/>
            <p:cNvSpPr/>
            <p:nvPr/>
          </p:nvSpPr>
          <p:spPr>
            <a:xfrm>
              <a:off x="6536198" y="3125455"/>
              <a:ext cx="164727" cy="85650"/>
            </a:xfrm>
            <a:custGeom>
              <a:avLst/>
              <a:gdLst/>
              <a:ahLst/>
              <a:cxnLst/>
              <a:rect l="l" t="t" r="r" b="b"/>
              <a:pathLst>
                <a:path w="4812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4430" y="2501"/>
                  </a:lnTo>
                  <a:cubicBezTo>
                    <a:pt x="4644" y="2501"/>
                    <a:pt x="4811" y="2335"/>
                    <a:pt x="4811" y="2144"/>
                  </a:cubicBezTo>
                  <a:lnTo>
                    <a:pt x="4811" y="1"/>
                  </a:lnTo>
                  <a:lnTo>
                    <a:pt x="3763" y="1"/>
                  </a:lnTo>
                  <a:lnTo>
                    <a:pt x="3787" y="1406"/>
                  </a:lnTo>
                  <a:cubicBezTo>
                    <a:pt x="3787" y="1765"/>
                    <a:pt x="3486" y="2035"/>
                    <a:pt x="3160" y="2035"/>
                  </a:cubicBezTo>
                  <a:cubicBezTo>
                    <a:pt x="3075" y="2035"/>
                    <a:pt x="2989" y="2017"/>
                    <a:pt x="2906" y="1978"/>
                  </a:cubicBezTo>
                  <a:lnTo>
                    <a:pt x="2191" y="1692"/>
                  </a:lnTo>
                  <a:lnTo>
                    <a:pt x="1477" y="1978"/>
                  </a:lnTo>
                  <a:cubicBezTo>
                    <a:pt x="1382" y="2025"/>
                    <a:pt x="1310" y="2049"/>
                    <a:pt x="1215" y="2049"/>
                  </a:cubicBezTo>
                  <a:cubicBezTo>
                    <a:pt x="882" y="2025"/>
                    <a:pt x="596" y="1763"/>
                    <a:pt x="596" y="1406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649;p25"/>
          <p:cNvSpPr/>
          <p:nvPr/>
        </p:nvSpPr>
        <p:spPr>
          <a:xfrm>
            <a:off x="452173" y="4574576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649;p25"/>
          <p:cNvSpPr/>
          <p:nvPr/>
        </p:nvSpPr>
        <p:spPr>
          <a:xfrm>
            <a:off x="446866" y="4149103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650;p25"/>
          <p:cNvGrpSpPr/>
          <p:nvPr/>
        </p:nvGrpSpPr>
        <p:grpSpPr>
          <a:xfrm>
            <a:off x="2419944" y="4115042"/>
            <a:ext cx="278858" cy="362009"/>
            <a:chOff x="2461675" y="2880898"/>
            <a:chExt cx="278858" cy="362009"/>
          </a:xfrm>
        </p:grpSpPr>
        <p:sp>
          <p:nvSpPr>
            <p:cNvPr id="78" name="Google Shape;651;p25"/>
            <p:cNvSpPr/>
            <p:nvPr/>
          </p:nvSpPr>
          <p:spPr>
            <a:xfrm>
              <a:off x="2461675" y="2880898"/>
              <a:ext cx="278858" cy="362009"/>
            </a:xfrm>
            <a:custGeom>
              <a:avLst/>
              <a:gdLst/>
              <a:ahLst/>
              <a:cxnLst/>
              <a:rect l="l" t="t" r="r" b="b"/>
              <a:pathLst>
                <a:path w="8146" h="10575" extrusionOk="0">
                  <a:moveTo>
                    <a:pt x="4085" y="1590"/>
                  </a:moveTo>
                  <a:cubicBezTo>
                    <a:pt x="4138" y="1590"/>
                    <a:pt x="4192" y="1608"/>
                    <a:pt x="4240" y="1644"/>
                  </a:cubicBezTo>
                  <a:lnTo>
                    <a:pt x="6526" y="3001"/>
                  </a:lnTo>
                  <a:cubicBezTo>
                    <a:pt x="6621" y="3049"/>
                    <a:pt x="6693" y="3144"/>
                    <a:pt x="6693" y="3263"/>
                  </a:cubicBezTo>
                  <a:cubicBezTo>
                    <a:pt x="6693" y="3358"/>
                    <a:pt x="6621" y="3478"/>
                    <a:pt x="6526" y="3525"/>
                  </a:cubicBezTo>
                  <a:lnTo>
                    <a:pt x="5669" y="4025"/>
                  </a:lnTo>
                  <a:lnTo>
                    <a:pt x="5669" y="5502"/>
                  </a:lnTo>
                  <a:cubicBezTo>
                    <a:pt x="5669" y="5597"/>
                    <a:pt x="5621" y="5692"/>
                    <a:pt x="5526" y="5764"/>
                  </a:cubicBezTo>
                  <a:cubicBezTo>
                    <a:pt x="5085" y="6038"/>
                    <a:pt x="4579" y="6175"/>
                    <a:pt x="4070" y="6175"/>
                  </a:cubicBezTo>
                  <a:cubicBezTo>
                    <a:pt x="3561" y="6175"/>
                    <a:pt x="3049" y="6038"/>
                    <a:pt x="2596" y="5764"/>
                  </a:cubicBezTo>
                  <a:cubicBezTo>
                    <a:pt x="2525" y="5692"/>
                    <a:pt x="2454" y="5597"/>
                    <a:pt x="2454" y="5502"/>
                  </a:cubicBezTo>
                  <a:lnTo>
                    <a:pt x="2454" y="4025"/>
                  </a:lnTo>
                  <a:lnTo>
                    <a:pt x="1620" y="3525"/>
                  </a:lnTo>
                  <a:cubicBezTo>
                    <a:pt x="1525" y="3478"/>
                    <a:pt x="1477" y="3358"/>
                    <a:pt x="1477" y="3263"/>
                  </a:cubicBezTo>
                  <a:cubicBezTo>
                    <a:pt x="1477" y="3144"/>
                    <a:pt x="1525" y="3049"/>
                    <a:pt x="1620" y="3001"/>
                  </a:cubicBezTo>
                  <a:lnTo>
                    <a:pt x="3930" y="1644"/>
                  </a:lnTo>
                  <a:cubicBezTo>
                    <a:pt x="3978" y="1608"/>
                    <a:pt x="4031" y="1590"/>
                    <a:pt x="4085" y="1590"/>
                  </a:cubicBezTo>
                  <a:close/>
                  <a:moveTo>
                    <a:pt x="4073" y="1"/>
                  </a:moveTo>
                  <a:cubicBezTo>
                    <a:pt x="1834" y="1"/>
                    <a:pt x="1" y="1811"/>
                    <a:pt x="1" y="4073"/>
                  </a:cubicBezTo>
                  <a:cubicBezTo>
                    <a:pt x="25" y="4883"/>
                    <a:pt x="239" y="5668"/>
                    <a:pt x="620" y="6407"/>
                  </a:cubicBezTo>
                  <a:cubicBezTo>
                    <a:pt x="1001" y="7121"/>
                    <a:pt x="1430" y="7812"/>
                    <a:pt x="1953" y="8455"/>
                  </a:cubicBezTo>
                  <a:cubicBezTo>
                    <a:pt x="2525" y="9169"/>
                    <a:pt x="3168" y="9860"/>
                    <a:pt x="3882" y="10479"/>
                  </a:cubicBezTo>
                  <a:cubicBezTo>
                    <a:pt x="3930" y="10527"/>
                    <a:pt x="4002" y="10574"/>
                    <a:pt x="4073" y="10574"/>
                  </a:cubicBezTo>
                  <a:cubicBezTo>
                    <a:pt x="4144" y="10550"/>
                    <a:pt x="4216" y="10527"/>
                    <a:pt x="4287" y="10479"/>
                  </a:cubicBezTo>
                  <a:cubicBezTo>
                    <a:pt x="4978" y="9860"/>
                    <a:pt x="5621" y="9169"/>
                    <a:pt x="6192" y="8455"/>
                  </a:cubicBezTo>
                  <a:cubicBezTo>
                    <a:pt x="6716" y="7812"/>
                    <a:pt x="7169" y="7121"/>
                    <a:pt x="7526" y="6407"/>
                  </a:cubicBezTo>
                  <a:cubicBezTo>
                    <a:pt x="7907" y="5668"/>
                    <a:pt x="8121" y="4883"/>
                    <a:pt x="8145" y="4073"/>
                  </a:cubicBezTo>
                  <a:cubicBezTo>
                    <a:pt x="8145" y="1811"/>
                    <a:pt x="6335" y="1"/>
                    <a:pt x="4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52;p25"/>
            <p:cNvSpPr/>
            <p:nvPr/>
          </p:nvSpPr>
          <p:spPr>
            <a:xfrm>
              <a:off x="2567659" y="3030905"/>
              <a:ext cx="67712" cy="40394"/>
            </a:xfrm>
            <a:custGeom>
              <a:avLst/>
              <a:gdLst/>
              <a:ahLst/>
              <a:cxnLst/>
              <a:rect l="l" t="t" r="r" b="b"/>
              <a:pathLst>
                <a:path w="1978" h="1180" extrusionOk="0">
                  <a:moveTo>
                    <a:pt x="1" y="1"/>
                  </a:moveTo>
                  <a:lnTo>
                    <a:pt x="1" y="929"/>
                  </a:lnTo>
                  <a:cubicBezTo>
                    <a:pt x="310" y="1096"/>
                    <a:pt x="650" y="1179"/>
                    <a:pt x="989" y="1179"/>
                  </a:cubicBezTo>
                  <a:cubicBezTo>
                    <a:pt x="1328" y="1179"/>
                    <a:pt x="1668" y="1096"/>
                    <a:pt x="1977" y="929"/>
                  </a:cubicBezTo>
                  <a:lnTo>
                    <a:pt x="1977" y="1"/>
                  </a:lnTo>
                  <a:lnTo>
                    <a:pt x="1144" y="501"/>
                  </a:lnTo>
                  <a:cubicBezTo>
                    <a:pt x="1096" y="524"/>
                    <a:pt x="1048" y="524"/>
                    <a:pt x="977" y="524"/>
                  </a:cubicBezTo>
                  <a:cubicBezTo>
                    <a:pt x="929" y="524"/>
                    <a:pt x="882" y="501"/>
                    <a:pt x="834" y="47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53;p25"/>
            <p:cNvSpPr/>
            <p:nvPr/>
          </p:nvSpPr>
          <p:spPr>
            <a:xfrm>
              <a:off x="2543217" y="2958367"/>
              <a:ext cx="115774" cy="67678"/>
            </a:xfrm>
            <a:custGeom>
              <a:avLst/>
              <a:gdLst/>
              <a:ahLst/>
              <a:cxnLst/>
              <a:rect l="l" t="t" r="r" b="b"/>
              <a:pathLst>
                <a:path w="3382" h="1977" extrusionOk="0">
                  <a:moveTo>
                    <a:pt x="1691" y="0"/>
                  </a:moveTo>
                  <a:lnTo>
                    <a:pt x="0" y="976"/>
                  </a:lnTo>
                  <a:lnTo>
                    <a:pt x="1691" y="1977"/>
                  </a:lnTo>
                  <a:lnTo>
                    <a:pt x="3382" y="976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673;p25"/>
          <p:cNvGrpSpPr/>
          <p:nvPr/>
        </p:nvGrpSpPr>
        <p:grpSpPr>
          <a:xfrm>
            <a:off x="2413512" y="4508858"/>
            <a:ext cx="364701" cy="364906"/>
            <a:chOff x="3207282" y="4040540"/>
            <a:chExt cx="364701" cy="364906"/>
          </a:xfrm>
        </p:grpSpPr>
        <p:sp>
          <p:nvSpPr>
            <p:cNvPr id="82" name="Google Shape;674;p25"/>
            <p:cNvSpPr/>
            <p:nvPr/>
          </p:nvSpPr>
          <p:spPr>
            <a:xfrm>
              <a:off x="3317991" y="4040540"/>
              <a:ext cx="142462" cy="63746"/>
            </a:xfrm>
            <a:custGeom>
              <a:avLst/>
              <a:gdLst/>
              <a:ahLst/>
              <a:cxnLst/>
              <a:rect l="l" t="t" r="r" b="b"/>
              <a:pathLst>
                <a:path w="4168" h="1865" extrusionOk="0">
                  <a:moveTo>
                    <a:pt x="2087" y="1"/>
                  </a:moveTo>
                  <a:cubicBezTo>
                    <a:pt x="1721" y="1"/>
                    <a:pt x="1358" y="209"/>
                    <a:pt x="1215" y="626"/>
                  </a:cubicBezTo>
                  <a:lnTo>
                    <a:pt x="834" y="626"/>
                  </a:lnTo>
                  <a:cubicBezTo>
                    <a:pt x="0" y="626"/>
                    <a:pt x="0" y="1864"/>
                    <a:pt x="834" y="1864"/>
                  </a:cubicBezTo>
                  <a:lnTo>
                    <a:pt x="3334" y="1864"/>
                  </a:lnTo>
                  <a:cubicBezTo>
                    <a:pt x="4168" y="1864"/>
                    <a:pt x="4168" y="626"/>
                    <a:pt x="3334" y="626"/>
                  </a:cubicBezTo>
                  <a:lnTo>
                    <a:pt x="2977" y="626"/>
                  </a:lnTo>
                  <a:cubicBezTo>
                    <a:pt x="2822" y="209"/>
                    <a:pt x="2453" y="1"/>
                    <a:pt x="2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75;p25"/>
            <p:cNvSpPr/>
            <p:nvPr/>
          </p:nvSpPr>
          <p:spPr>
            <a:xfrm>
              <a:off x="3292766" y="4247500"/>
              <a:ext cx="43169" cy="28745"/>
            </a:xfrm>
            <a:custGeom>
              <a:avLst/>
              <a:gdLst/>
              <a:ahLst/>
              <a:cxnLst/>
              <a:rect l="l" t="t" r="r" b="b"/>
              <a:pathLst>
                <a:path w="1263" h="841" extrusionOk="0">
                  <a:moveTo>
                    <a:pt x="48" y="1"/>
                  </a:moveTo>
                  <a:cubicBezTo>
                    <a:pt x="24" y="72"/>
                    <a:pt x="0" y="143"/>
                    <a:pt x="24" y="215"/>
                  </a:cubicBezTo>
                  <a:cubicBezTo>
                    <a:pt x="24" y="632"/>
                    <a:pt x="333" y="840"/>
                    <a:pt x="643" y="840"/>
                  </a:cubicBezTo>
                  <a:cubicBezTo>
                    <a:pt x="953" y="840"/>
                    <a:pt x="1262" y="632"/>
                    <a:pt x="1262" y="215"/>
                  </a:cubicBezTo>
                  <a:cubicBezTo>
                    <a:pt x="1262" y="143"/>
                    <a:pt x="1262" y="72"/>
                    <a:pt x="1238" y="1"/>
                  </a:cubicBezTo>
                  <a:lnTo>
                    <a:pt x="762" y="191"/>
                  </a:lnTo>
                  <a:cubicBezTo>
                    <a:pt x="714" y="215"/>
                    <a:pt x="667" y="215"/>
                    <a:pt x="643" y="215"/>
                  </a:cubicBezTo>
                  <a:cubicBezTo>
                    <a:pt x="595" y="215"/>
                    <a:pt x="548" y="215"/>
                    <a:pt x="524" y="19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76;p25"/>
            <p:cNvSpPr/>
            <p:nvPr/>
          </p:nvSpPr>
          <p:spPr>
            <a:xfrm>
              <a:off x="3271574" y="4297984"/>
              <a:ext cx="85518" cy="42349"/>
            </a:xfrm>
            <a:custGeom>
              <a:avLst/>
              <a:gdLst/>
              <a:ahLst/>
              <a:cxnLst/>
              <a:rect l="l" t="t" r="r" b="b"/>
              <a:pathLst>
                <a:path w="2502" h="1239" extrusionOk="0">
                  <a:moveTo>
                    <a:pt x="1263" y="0"/>
                  </a:moveTo>
                  <a:cubicBezTo>
                    <a:pt x="572" y="0"/>
                    <a:pt x="1" y="548"/>
                    <a:pt x="1" y="1238"/>
                  </a:cubicBezTo>
                  <a:lnTo>
                    <a:pt x="2501" y="1238"/>
                  </a:lnTo>
                  <a:cubicBezTo>
                    <a:pt x="2501" y="548"/>
                    <a:pt x="1954" y="0"/>
                    <a:pt x="1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77;p25"/>
            <p:cNvSpPr/>
            <p:nvPr/>
          </p:nvSpPr>
          <p:spPr>
            <a:xfrm>
              <a:off x="3207282" y="4083095"/>
              <a:ext cx="364701" cy="64327"/>
            </a:xfrm>
            <a:custGeom>
              <a:avLst/>
              <a:gdLst/>
              <a:ahLst/>
              <a:cxnLst/>
              <a:rect l="l" t="t" r="r" b="b"/>
              <a:pathLst>
                <a:path w="10670" h="1882" extrusionOk="0">
                  <a:moveTo>
                    <a:pt x="953" y="0"/>
                  </a:moveTo>
                  <a:cubicBezTo>
                    <a:pt x="429" y="0"/>
                    <a:pt x="1" y="429"/>
                    <a:pt x="1" y="953"/>
                  </a:cubicBezTo>
                  <a:lnTo>
                    <a:pt x="1" y="1881"/>
                  </a:lnTo>
                  <a:lnTo>
                    <a:pt x="10669" y="1881"/>
                  </a:lnTo>
                  <a:lnTo>
                    <a:pt x="10669" y="953"/>
                  </a:lnTo>
                  <a:cubicBezTo>
                    <a:pt x="10669" y="429"/>
                    <a:pt x="10241" y="0"/>
                    <a:pt x="9741" y="0"/>
                  </a:cubicBezTo>
                  <a:lnTo>
                    <a:pt x="7835" y="0"/>
                  </a:lnTo>
                  <a:cubicBezTo>
                    <a:pt x="7835" y="691"/>
                    <a:pt x="7264" y="1262"/>
                    <a:pt x="6573" y="1262"/>
                  </a:cubicBezTo>
                  <a:lnTo>
                    <a:pt x="4073" y="1262"/>
                  </a:lnTo>
                  <a:cubicBezTo>
                    <a:pt x="3382" y="1262"/>
                    <a:pt x="2834" y="691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78;p25"/>
            <p:cNvSpPr/>
            <p:nvPr/>
          </p:nvSpPr>
          <p:spPr>
            <a:xfrm>
              <a:off x="3290305" y="4213320"/>
              <a:ext cx="48877" cy="20371"/>
            </a:xfrm>
            <a:custGeom>
              <a:avLst/>
              <a:gdLst/>
              <a:ahLst/>
              <a:cxnLst/>
              <a:rect l="l" t="t" r="r" b="b"/>
              <a:pathLst>
                <a:path w="1430" h="596" extrusionOk="0">
                  <a:moveTo>
                    <a:pt x="715" y="0"/>
                  </a:moveTo>
                  <a:lnTo>
                    <a:pt x="1" y="286"/>
                  </a:lnTo>
                  <a:lnTo>
                    <a:pt x="715" y="596"/>
                  </a:lnTo>
                  <a:lnTo>
                    <a:pt x="1429" y="286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79;p25"/>
            <p:cNvSpPr/>
            <p:nvPr/>
          </p:nvSpPr>
          <p:spPr>
            <a:xfrm>
              <a:off x="3207282" y="4168545"/>
              <a:ext cx="364701" cy="236902"/>
            </a:xfrm>
            <a:custGeom>
              <a:avLst/>
              <a:gdLst/>
              <a:ahLst/>
              <a:cxnLst/>
              <a:rect l="l" t="t" r="r" b="b"/>
              <a:pathLst>
                <a:path w="10670" h="6931" extrusionOk="0">
                  <a:moveTo>
                    <a:pt x="9098" y="1906"/>
                  </a:moveTo>
                  <a:cubicBezTo>
                    <a:pt x="9479" y="1930"/>
                    <a:pt x="9479" y="2501"/>
                    <a:pt x="9098" y="2525"/>
                  </a:cubicBezTo>
                  <a:lnTo>
                    <a:pt x="8145" y="2525"/>
                  </a:lnTo>
                  <a:cubicBezTo>
                    <a:pt x="7764" y="2501"/>
                    <a:pt x="7764" y="1930"/>
                    <a:pt x="8145" y="1906"/>
                  </a:cubicBezTo>
                  <a:close/>
                  <a:moveTo>
                    <a:pt x="7216" y="1876"/>
                  </a:moveTo>
                  <a:cubicBezTo>
                    <a:pt x="7383" y="1876"/>
                    <a:pt x="7550" y="1989"/>
                    <a:pt x="7526" y="2215"/>
                  </a:cubicBezTo>
                  <a:lnTo>
                    <a:pt x="7526" y="2835"/>
                  </a:lnTo>
                  <a:cubicBezTo>
                    <a:pt x="7490" y="3430"/>
                    <a:pt x="7038" y="3728"/>
                    <a:pt x="6585" y="3728"/>
                  </a:cubicBezTo>
                  <a:cubicBezTo>
                    <a:pt x="6133" y="3728"/>
                    <a:pt x="5680" y="3430"/>
                    <a:pt x="5645" y="2835"/>
                  </a:cubicBezTo>
                  <a:lnTo>
                    <a:pt x="5645" y="2215"/>
                  </a:lnTo>
                  <a:cubicBezTo>
                    <a:pt x="5645" y="2013"/>
                    <a:pt x="5799" y="1912"/>
                    <a:pt x="5954" y="1912"/>
                  </a:cubicBezTo>
                  <a:cubicBezTo>
                    <a:pt x="6109" y="1912"/>
                    <a:pt x="6264" y="2013"/>
                    <a:pt x="6264" y="2215"/>
                  </a:cubicBezTo>
                  <a:lnTo>
                    <a:pt x="6264" y="2835"/>
                  </a:lnTo>
                  <a:cubicBezTo>
                    <a:pt x="6264" y="3049"/>
                    <a:pt x="6424" y="3156"/>
                    <a:pt x="6585" y="3156"/>
                  </a:cubicBezTo>
                  <a:cubicBezTo>
                    <a:pt x="6746" y="3156"/>
                    <a:pt x="6907" y="3049"/>
                    <a:pt x="6907" y="2835"/>
                  </a:cubicBezTo>
                  <a:lnTo>
                    <a:pt x="6907" y="2215"/>
                  </a:lnTo>
                  <a:cubicBezTo>
                    <a:pt x="6883" y="1989"/>
                    <a:pt x="7050" y="1876"/>
                    <a:pt x="7216" y="1876"/>
                  </a:cubicBezTo>
                  <a:close/>
                  <a:moveTo>
                    <a:pt x="9098" y="3168"/>
                  </a:moveTo>
                  <a:cubicBezTo>
                    <a:pt x="9526" y="3168"/>
                    <a:pt x="9526" y="3787"/>
                    <a:pt x="9098" y="3787"/>
                  </a:cubicBezTo>
                  <a:lnTo>
                    <a:pt x="8145" y="3787"/>
                  </a:lnTo>
                  <a:cubicBezTo>
                    <a:pt x="7740" y="3787"/>
                    <a:pt x="7740" y="3168"/>
                    <a:pt x="8145" y="3168"/>
                  </a:cubicBezTo>
                  <a:close/>
                  <a:moveTo>
                    <a:pt x="9098" y="4406"/>
                  </a:moveTo>
                  <a:cubicBezTo>
                    <a:pt x="9479" y="4454"/>
                    <a:pt x="9479" y="5002"/>
                    <a:pt x="9098" y="5025"/>
                  </a:cubicBezTo>
                  <a:lnTo>
                    <a:pt x="5954" y="5025"/>
                  </a:lnTo>
                  <a:cubicBezTo>
                    <a:pt x="5573" y="5002"/>
                    <a:pt x="5573" y="4454"/>
                    <a:pt x="5954" y="4406"/>
                  </a:cubicBezTo>
                  <a:close/>
                  <a:moveTo>
                    <a:pt x="3144" y="632"/>
                  </a:moveTo>
                  <a:cubicBezTo>
                    <a:pt x="3186" y="632"/>
                    <a:pt x="3227" y="644"/>
                    <a:pt x="3263" y="667"/>
                  </a:cubicBezTo>
                  <a:lnTo>
                    <a:pt x="4811" y="1287"/>
                  </a:lnTo>
                  <a:cubicBezTo>
                    <a:pt x="4954" y="1334"/>
                    <a:pt x="5025" y="1453"/>
                    <a:pt x="5025" y="1596"/>
                  </a:cubicBezTo>
                  <a:cubicBezTo>
                    <a:pt x="5025" y="1715"/>
                    <a:pt x="4930" y="1834"/>
                    <a:pt x="4811" y="1882"/>
                  </a:cubicBezTo>
                  <a:lnTo>
                    <a:pt x="4311" y="2096"/>
                  </a:lnTo>
                  <a:cubicBezTo>
                    <a:pt x="4359" y="2239"/>
                    <a:pt x="4382" y="2382"/>
                    <a:pt x="4382" y="2525"/>
                  </a:cubicBezTo>
                  <a:lnTo>
                    <a:pt x="4406" y="2525"/>
                  </a:lnTo>
                  <a:cubicBezTo>
                    <a:pt x="4382" y="2858"/>
                    <a:pt x="4263" y="3168"/>
                    <a:pt x="4049" y="3406"/>
                  </a:cubicBezTo>
                  <a:cubicBezTo>
                    <a:pt x="4644" y="3716"/>
                    <a:pt x="5025" y="4359"/>
                    <a:pt x="5025" y="5025"/>
                  </a:cubicBezTo>
                  <a:lnTo>
                    <a:pt x="5025" y="5335"/>
                  </a:lnTo>
                  <a:cubicBezTo>
                    <a:pt x="5025" y="5502"/>
                    <a:pt x="4882" y="5645"/>
                    <a:pt x="4716" y="5645"/>
                  </a:cubicBezTo>
                  <a:lnTo>
                    <a:pt x="1572" y="5645"/>
                  </a:lnTo>
                  <a:cubicBezTo>
                    <a:pt x="1406" y="5645"/>
                    <a:pt x="1263" y="5502"/>
                    <a:pt x="1263" y="5335"/>
                  </a:cubicBezTo>
                  <a:lnTo>
                    <a:pt x="1263" y="5025"/>
                  </a:lnTo>
                  <a:cubicBezTo>
                    <a:pt x="1263" y="4359"/>
                    <a:pt x="1644" y="3716"/>
                    <a:pt x="2239" y="3406"/>
                  </a:cubicBezTo>
                  <a:cubicBezTo>
                    <a:pt x="2025" y="3168"/>
                    <a:pt x="1882" y="2858"/>
                    <a:pt x="1882" y="2525"/>
                  </a:cubicBezTo>
                  <a:cubicBezTo>
                    <a:pt x="1882" y="2382"/>
                    <a:pt x="1906" y="2239"/>
                    <a:pt x="1977" y="2096"/>
                  </a:cubicBezTo>
                  <a:lnTo>
                    <a:pt x="1453" y="1882"/>
                  </a:lnTo>
                  <a:cubicBezTo>
                    <a:pt x="1334" y="1834"/>
                    <a:pt x="1263" y="1715"/>
                    <a:pt x="1263" y="1596"/>
                  </a:cubicBezTo>
                  <a:cubicBezTo>
                    <a:pt x="1263" y="1453"/>
                    <a:pt x="1334" y="1334"/>
                    <a:pt x="1453" y="1287"/>
                  </a:cubicBezTo>
                  <a:lnTo>
                    <a:pt x="3025" y="667"/>
                  </a:lnTo>
                  <a:cubicBezTo>
                    <a:pt x="3061" y="644"/>
                    <a:pt x="3102" y="632"/>
                    <a:pt x="3144" y="632"/>
                  </a:cubicBezTo>
                  <a:close/>
                  <a:moveTo>
                    <a:pt x="1" y="1"/>
                  </a:moveTo>
                  <a:lnTo>
                    <a:pt x="1" y="6002"/>
                  </a:lnTo>
                  <a:cubicBezTo>
                    <a:pt x="1" y="6502"/>
                    <a:pt x="429" y="6931"/>
                    <a:pt x="953" y="6931"/>
                  </a:cubicBezTo>
                  <a:lnTo>
                    <a:pt x="9741" y="6931"/>
                  </a:lnTo>
                  <a:cubicBezTo>
                    <a:pt x="10241" y="6931"/>
                    <a:pt x="10669" y="6502"/>
                    <a:pt x="10669" y="6002"/>
                  </a:cubicBezTo>
                  <a:lnTo>
                    <a:pt x="106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649;p25"/>
          <p:cNvSpPr/>
          <p:nvPr/>
        </p:nvSpPr>
        <p:spPr>
          <a:xfrm>
            <a:off x="426593" y="5049728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640;p25"/>
          <p:cNvGrpSpPr/>
          <p:nvPr/>
        </p:nvGrpSpPr>
        <p:grpSpPr>
          <a:xfrm>
            <a:off x="2470861" y="4968000"/>
            <a:ext cx="202299" cy="308574"/>
            <a:chOff x="4857642" y="4051582"/>
            <a:chExt cx="240518" cy="366870"/>
          </a:xfrm>
        </p:grpSpPr>
        <p:sp>
          <p:nvSpPr>
            <p:cNvPr id="90" name="Google Shape;641;p25"/>
            <p:cNvSpPr/>
            <p:nvPr/>
          </p:nvSpPr>
          <p:spPr>
            <a:xfrm>
              <a:off x="4857642" y="4296960"/>
              <a:ext cx="240518" cy="121491"/>
            </a:xfrm>
            <a:custGeom>
              <a:avLst/>
              <a:gdLst/>
              <a:ahLst/>
              <a:cxnLst/>
              <a:rect l="l" t="t" r="r" b="b"/>
              <a:pathLst>
                <a:path w="7026" h="3549" extrusionOk="0">
                  <a:moveTo>
                    <a:pt x="2310" y="0"/>
                  </a:moveTo>
                  <a:cubicBezTo>
                    <a:pt x="2025" y="381"/>
                    <a:pt x="1572" y="596"/>
                    <a:pt x="1072" y="596"/>
                  </a:cubicBezTo>
                  <a:cubicBezTo>
                    <a:pt x="691" y="596"/>
                    <a:pt x="310" y="453"/>
                    <a:pt x="0" y="191"/>
                  </a:cubicBezTo>
                  <a:lnTo>
                    <a:pt x="0" y="191"/>
                  </a:lnTo>
                  <a:cubicBezTo>
                    <a:pt x="96" y="2048"/>
                    <a:pt x="1644" y="3549"/>
                    <a:pt x="3501" y="3549"/>
                  </a:cubicBezTo>
                  <a:cubicBezTo>
                    <a:pt x="5383" y="3549"/>
                    <a:pt x="6930" y="2048"/>
                    <a:pt x="7026" y="191"/>
                  </a:cubicBezTo>
                  <a:lnTo>
                    <a:pt x="7026" y="191"/>
                  </a:lnTo>
                  <a:cubicBezTo>
                    <a:pt x="6740" y="453"/>
                    <a:pt x="6359" y="596"/>
                    <a:pt x="5978" y="596"/>
                  </a:cubicBezTo>
                  <a:cubicBezTo>
                    <a:pt x="5502" y="596"/>
                    <a:pt x="5049" y="381"/>
                    <a:pt x="4763" y="0"/>
                  </a:cubicBezTo>
                  <a:cubicBezTo>
                    <a:pt x="4454" y="405"/>
                    <a:pt x="3995" y="607"/>
                    <a:pt x="3537" y="607"/>
                  </a:cubicBezTo>
                  <a:cubicBezTo>
                    <a:pt x="3078" y="607"/>
                    <a:pt x="2620" y="405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1" name="Google Shape;642;p25"/>
            <p:cNvSpPr/>
            <p:nvPr/>
          </p:nvSpPr>
          <p:spPr>
            <a:xfrm>
              <a:off x="4862537" y="4093961"/>
              <a:ext cx="230727" cy="202417"/>
            </a:xfrm>
            <a:custGeom>
              <a:avLst/>
              <a:gdLst/>
              <a:ahLst/>
              <a:cxnLst/>
              <a:rect l="l" t="t" r="r" b="b"/>
              <a:pathLst>
                <a:path w="6740" h="5913" extrusionOk="0">
                  <a:moveTo>
                    <a:pt x="2310" y="0"/>
                  </a:moveTo>
                  <a:lnTo>
                    <a:pt x="2310" y="1858"/>
                  </a:lnTo>
                  <a:cubicBezTo>
                    <a:pt x="2310" y="2287"/>
                    <a:pt x="2072" y="2668"/>
                    <a:pt x="1715" y="2858"/>
                  </a:cubicBezTo>
                  <a:cubicBezTo>
                    <a:pt x="882" y="3311"/>
                    <a:pt x="262" y="4073"/>
                    <a:pt x="0" y="5001"/>
                  </a:cubicBezTo>
                  <a:cubicBezTo>
                    <a:pt x="24" y="5502"/>
                    <a:pt x="429" y="5883"/>
                    <a:pt x="953" y="5883"/>
                  </a:cubicBezTo>
                  <a:lnTo>
                    <a:pt x="929" y="5906"/>
                  </a:lnTo>
                  <a:cubicBezTo>
                    <a:pt x="1429" y="5906"/>
                    <a:pt x="1858" y="5502"/>
                    <a:pt x="1858" y="5001"/>
                  </a:cubicBezTo>
                  <a:cubicBezTo>
                    <a:pt x="1858" y="4799"/>
                    <a:pt x="2013" y="4698"/>
                    <a:pt x="2167" y="4698"/>
                  </a:cubicBezTo>
                  <a:cubicBezTo>
                    <a:pt x="2322" y="4698"/>
                    <a:pt x="2477" y="4799"/>
                    <a:pt x="2477" y="5001"/>
                  </a:cubicBezTo>
                  <a:cubicBezTo>
                    <a:pt x="2477" y="5609"/>
                    <a:pt x="2935" y="5912"/>
                    <a:pt x="3394" y="5912"/>
                  </a:cubicBezTo>
                  <a:cubicBezTo>
                    <a:pt x="3852" y="5912"/>
                    <a:pt x="4311" y="5609"/>
                    <a:pt x="4311" y="5001"/>
                  </a:cubicBezTo>
                  <a:cubicBezTo>
                    <a:pt x="4311" y="4799"/>
                    <a:pt x="4466" y="4698"/>
                    <a:pt x="4620" y="4698"/>
                  </a:cubicBezTo>
                  <a:cubicBezTo>
                    <a:pt x="4775" y="4698"/>
                    <a:pt x="4930" y="4799"/>
                    <a:pt x="4930" y="5001"/>
                  </a:cubicBezTo>
                  <a:cubicBezTo>
                    <a:pt x="4930" y="5609"/>
                    <a:pt x="5382" y="5912"/>
                    <a:pt x="5835" y="5912"/>
                  </a:cubicBezTo>
                  <a:cubicBezTo>
                    <a:pt x="6287" y="5912"/>
                    <a:pt x="6740" y="5609"/>
                    <a:pt x="6740" y="5001"/>
                  </a:cubicBezTo>
                  <a:cubicBezTo>
                    <a:pt x="6478" y="4097"/>
                    <a:pt x="5859" y="3311"/>
                    <a:pt x="5025" y="2858"/>
                  </a:cubicBezTo>
                  <a:cubicBezTo>
                    <a:pt x="4668" y="2668"/>
                    <a:pt x="4430" y="2287"/>
                    <a:pt x="4430" y="1858"/>
                  </a:cubicBezTo>
                  <a:lnTo>
                    <a:pt x="4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2" name="Google Shape;643;p25"/>
            <p:cNvSpPr/>
            <p:nvPr/>
          </p:nvSpPr>
          <p:spPr>
            <a:xfrm>
              <a:off x="4921246" y="4051582"/>
              <a:ext cx="113344" cy="21224"/>
            </a:xfrm>
            <a:custGeom>
              <a:avLst/>
              <a:gdLst/>
              <a:ahLst/>
              <a:cxnLst/>
              <a:rect l="l" t="t" r="r" b="b"/>
              <a:pathLst>
                <a:path w="3311" h="620" extrusionOk="0">
                  <a:moveTo>
                    <a:pt x="381" y="0"/>
                  </a:moveTo>
                  <a:cubicBezTo>
                    <a:pt x="0" y="24"/>
                    <a:pt x="0" y="572"/>
                    <a:pt x="381" y="619"/>
                  </a:cubicBezTo>
                  <a:lnTo>
                    <a:pt x="2929" y="619"/>
                  </a:lnTo>
                  <a:cubicBezTo>
                    <a:pt x="3310" y="572"/>
                    <a:pt x="3310" y="24"/>
                    <a:pt x="2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2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>
            <a:spLocks noGrp="1"/>
          </p:cNvSpPr>
          <p:nvPr>
            <p:ph type="title"/>
          </p:nvPr>
        </p:nvSpPr>
        <p:spPr>
          <a:xfrm>
            <a:off x="304800" y="285750"/>
            <a:ext cx="8610600" cy="649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800" dirty="0"/>
              <a:t>List of Area-wise Specialization Courses (7 Courses </a:t>
            </a:r>
            <a:r>
              <a:rPr lang="en-US" sz="1800" dirty="0" smtClean="0"/>
              <a:t> to </a:t>
            </a:r>
            <a:r>
              <a:rPr lang="en-US" sz="1800" dirty="0"/>
              <a:t>be selected, four in 3</a:t>
            </a:r>
            <a:r>
              <a:rPr lang="en-US" sz="1800" baseline="30000" dirty="0"/>
              <a:t>rd</a:t>
            </a:r>
            <a:r>
              <a:rPr lang="en-US" sz="1800" dirty="0"/>
              <a:t> and three in 4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  <a:r>
              <a:rPr lang="en-US" sz="1800" dirty="0" smtClean="0"/>
              <a:t>Semester): HUMAN </a:t>
            </a:r>
            <a:r>
              <a:rPr lang="en-US" sz="1800" dirty="0"/>
              <a:t>RESOURCE MANAGEMENT SPECIALISATION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graphicFrame>
        <p:nvGraphicFramePr>
          <p:cNvPr id="261" name="Google Shape;261;p19"/>
          <p:cNvGraphicFramePr/>
          <p:nvPr>
            <p:extLst>
              <p:ext uri="{D42A27DB-BD31-4B8C-83A1-F6EECF244321}">
                <p14:modId xmlns:p14="http://schemas.microsoft.com/office/powerpoint/2010/main" val="599207864"/>
              </p:ext>
            </p:extLst>
          </p:nvPr>
        </p:nvGraphicFramePr>
        <p:xfrm>
          <a:off x="533400" y="819150"/>
          <a:ext cx="8077200" cy="3525768"/>
        </p:xfrm>
        <a:graphic>
          <a:graphicData uri="http://schemas.openxmlformats.org/drawingml/2006/table">
            <a:tbl>
              <a:tblPr>
                <a:noFill/>
                <a:tableStyleId>{7CAD01FB-1F24-4F5A-BE7B-29B82E82CEF1}</a:tableStyleId>
              </a:tblPr>
              <a:tblGrid>
                <a:gridCol w="1143000"/>
                <a:gridCol w="6934200"/>
              </a:tblGrid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code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solidFill>
                            <a:schemeClr val="bg1"/>
                          </a:solidFill>
                        </a:rPr>
                        <a:t>MMPH</a:t>
                      </a:r>
                      <a:r>
                        <a:rPr lang="en-IN" sz="11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Organisational Design, Development and Change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solidFill>
                            <a:schemeClr val="bg1"/>
                          </a:solidFill>
                        </a:rPr>
                        <a:t>MMPH</a:t>
                      </a:r>
                      <a:r>
                        <a:rPr lang="en-IN" sz="11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-002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Human Resource Development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solidFill>
                            <a:schemeClr val="bg1"/>
                          </a:solidFill>
                        </a:rPr>
                        <a:t>MMPH</a:t>
                      </a:r>
                      <a:r>
                        <a:rPr lang="en-IN" sz="11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Human Resource Planning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064">
                        <a:alpha val="12549"/>
                      </a:srgbClr>
                    </a:solidFill>
                  </a:tcPr>
                </a:tc>
              </a:tr>
              <a:tr h="284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solidFill>
                            <a:schemeClr val="bg1"/>
                          </a:solidFill>
                        </a:rPr>
                        <a:t>MMPH</a:t>
                      </a:r>
                      <a:r>
                        <a:rPr lang="en-IN" sz="11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Industrial Relations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E4">
                        <a:alpha val="12549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solidFill>
                            <a:schemeClr val="bg1"/>
                          </a:solidFill>
                        </a:rPr>
                        <a:t>MMPH</a:t>
                      </a:r>
                      <a:r>
                        <a:rPr lang="en-IN" sz="11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-005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Managing Change in Organisations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77A">
                        <a:alpha val="12549"/>
                      </a:srgb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solidFill>
                            <a:schemeClr val="bg1"/>
                          </a:solidFill>
                        </a:rPr>
                        <a:t>MMPH</a:t>
                      </a:r>
                      <a:r>
                        <a:rPr lang="en-IN" sz="11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Organisational Dynamics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solidFill>
                            <a:schemeClr val="bg1"/>
                          </a:solidFill>
                        </a:rPr>
                        <a:t>MMPH</a:t>
                      </a:r>
                      <a:r>
                        <a:rPr lang="en-IN" sz="11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Compensation and Reward Management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solidFill>
                            <a:schemeClr val="bg1"/>
                          </a:solidFill>
                        </a:rPr>
                        <a:t>MMPH</a:t>
                      </a:r>
                      <a:r>
                        <a:rPr lang="en-IN" sz="11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-008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Labour Laws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b="1" dirty="0" smtClean="0">
                          <a:solidFill>
                            <a:schemeClr val="bg1"/>
                          </a:solidFill>
                        </a:rPr>
                        <a:t>MMPH</a:t>
                      </a:r>
                      <a:r>
                        <a:rPr lang="en-IN" sz="11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-009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International Human Resource Management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12549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3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>
            <a:spLocks noGrp="1"/>
          </p:cNvSpPr>
          <p:nvPr>
            <p:ph type="title"/>
          </p:nvPr>
        </p:nvSpPr>
        <p:spPr>
          <a:xfrm>
            <a:off x="304800" y="438150"/>
            <a:ext cx="8610600" cy="649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1800" dirty="0"/>
              <a:t>List of Area-wise Specialization Courses (7 Courses to </a:t>
            </a:r>
            <a:r>
              <a:rPr lang="en-US" sz="1800" dirty="0" smtClean="0"/>
              <a:t>be selected</a:t>
            </a:r>
            <a:r>
              <a:rPr lang="en-US" sz="1800" dirty="0"/>
              <a:t>, four in 3</a:t>
            </a:r>
            <a:r>
              <a:rPr lang="en-US" sz="1800" baseline="30000" dirty="0"/>
              <a:t>rd</a:t>
            </a:r>
            <a:r>
              <a:rPr lang="en-US" sz="1800" dirty="0"/>
              <a:t> and three in 4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  <a:r>
              <a:rPr lang="en-US" sz="1800" dirty="0" smtClean="0"/>
              <a:t>Semester); </a:t>
            </a:r>
            <a:r>
              <a:rPr lang="en-IN" sz="1800" dirty="0" smtClean="0"/>
              <a:t>FINANCIAL MANAGEMENT </a:t>
            </a:r>
            <a:r>
              <a:rPr lang="en-US" sz="1800" dirty="0"/>
              <a:t>SPECIALISATION</a:t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graphicFrame>
        <p:nvGraphicFramePr>
          <p:cNvPr id="261" name="Google Shape;261;p19"/>
          <p:cNvGraphicFramePr/>
          <p:nvPr>
            <p:extLst>
              <p:ext uri="{D42A27DB-BD31-4B8C-83A1-F6EECF244321}">
                <p14:modId xmlns:p14="http://schemas.microsoft.com/office/powerpoint/2010/main" val="4217313646"/>
              </p:ext>
            </p:extLst>
          </p:nvPr>
        </p:nvGraphicFramePr>
        <p:xfrm>
          <a:off x="533400" y="819150"/>
          <a:ext cx="8077200" cy="4259952"/>
        </p:xfrm>
        <a:graphic>
          <a:graphicData uri="http://schemas.openxmlformats.org/drawingml/2006/table">
            <a:tbl>
              <a:tblPr>
                <a:noFill/>
                <a:tableStyleId>{7CAD01FB-1F24-4F5A-BE7B-29B82E82CEF1}</a:tableStyleId>
              </a:tblPr>
              <a:tblGrid>
                <a:gridCol w="1143000"/>
                <a:gridCol w="6934200"/>
              </a:tblGrid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code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Working Capital Management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Capital Investment and Financing Decision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Management Control Systems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064">
                        <a:alpha val="12549"/>
                      </a:srgbClr>
                    </a:solidFill>
                  </a:tcPr>
                </a:tc>
              </a:tr>
              <a:tr h="284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-006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Management of Financial Services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E4">
                        <a:alpha val="12549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-007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Equity Markets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77A">
                        <a:alpha val="12549"/>
                      </a:srgb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-004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Security Analysis and Portfolio Management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-005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International Financial Management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Equity Derivatives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Commodity Markets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-010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Currency and Debt Markets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-011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Management of Insurance Services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12549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>
            <a:spLocks noGrp="1"/>
          </p:cNvSpPr>
          <p:nvPr>
            <p:ph type="title"/>
          </p:nvPr>
        </p:nvSpPr>
        <p:spPr>
          <a:xfrm>
            <a:off x="304800" y="438150"/>
            <a:ext cx="8610600" cy="649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1800" dirty="0"/>
              <a:t>List of Area-wise Specialization Courses (7 Courses to be selected, </a:t>
            </a:r>
            <a:r>
              <a:rPr lang="en-US" sz="1800" dirty="0" smtClean="0"/>
              <a:t>four </a:t>
            </a:r>
            <a:r>
              <a:rPr lang="en-US" sz="1800" dirty="0"/>
              <a:t>in 3</a:t>
            </a:r>
            <a:r>
              <a:rPr lang="en-US" sz="1800" baseline="30000" dirty="0"/>
              <a:t>rd</a:t>
            </a:r>
            <a:r>
              <a:rPr lang="en-US" sz="1800" dirty="0"/>
              <a:t> and three in 4</a:t>
            </a:r>
            <a:r>
              <a:rPr lang="en-US" sz="1800" baseline="30000" dirty="0"/>
              <a:t>th</a:t>
            </a:r>
            <a:r>
              <a:rPr lang="en-US" sz="1800" dirty="0"/>
              <a:t> Semester) </a:t>
            </a:r>
            <a:r>
              <a:rPr lang="en-IN" sz="1800" dirty="0" smtClean="0"/>
              <a:t>OPERATIONS MANAGEMENT</a:t>
            </a:r>
            <a:r>
              <a:rPr lang="en-US" sz="1800" dirty="0" smtClean="0"/>
              <a:t> SPECIALISATION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graphicFrame>
        <p:nvGraphicFramePr>
          <p:cNvPr id="261" name="Google Shape;261;p19"/>
          <p:cNvGraphicFramePr/>
          <p:nvPr>
            <p:extLst>
              <p:ext uri="{D42A27DB-BD31-4B8C-83A1-F6EECF244321}">
                <p14:modId xmlns:p14="http://schemas.microsoft.com/office/powerpoint/2010/main" val="2186309127"/>
              </p:ext>
            </p:extLst>
          </p:nvPr>
        </p:nvGraphicFramePr>
        <p:xfrm>
          <a:off x="533400" y="819150"/>
          <a:ext cx="8077200" cy="3525768"/>
        </p:xfrm>
        <a:graphic>
          <a:graphicData uri="http://schemas.openxmlformats.org/drawingml/2006/table">
            <a:tbl>
              <a:tblPr>
                <a:noFill/>
                <a:tableStyleId>{7CAD01FB-1F24-4F5A-BE7B-29B82E82CEF1}</a:tableStyleId>
              </a:tblPr>
              <a:tblGrid>
                <a:gridCol w="1143000"/>
                <a:gridCol w="6934200"/>
              </a:tblGrid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code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MMPO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Operations Research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MMPO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Project Management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MMPO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Production/ Operations Management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064">
                        <a:alpha val="12549"/>
                      </a:srgbClr>
                    </a:solidFill>
                  </a:tcPr>
                </a:tc>
              </a:tr>
              <a:tr h="284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MMPO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-005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Logistics and Supply Chain Management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E4">
                        <a:alpha val="12549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MMPO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-004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Management Information System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77A">
                        <a:alpha val="12549"/>
                      </a:srgb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MMPO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-006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Material Management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MMPO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-507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Maintenance Management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MMPO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-508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Management of R&amp;D and Innovation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MMPO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-509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International Logistics Management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12549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6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>
            <a:spLocks noGrp="1"/>
          </p:cNvSpPr>
          <p:nvPr>
            <p:ph type="title"/>
          </p:nvPr>
        </p:nvSpPr>
        <p:spPr>
          <a:xfrm>
            <a:off x="304800" y="438150"/>
            <a:ext cx="8610600" cy="649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1800" dirty="0"/>
              <a:t>List of Area-wise Specialization Courses (7 Courses to be selected, four in 3</a:t>
            </a:r>
            <a:r>
              <a:rPr lang="en-US" sz="1800" baseline="30000" dirty="0"/>
              <a:t>rd</a:t>
            </a:r>
            <a:r>
              <a:rPr lang="en-US" sz="1800" dirty="0"/>
              <a:t> and three in 4</a:t>
            </a:r>
            <a:r>
              <a:rPr lang="en-US" sz="1800" baseline="30000" dirty="0"/>
              <a:t>th</a:t>
            </a:r>
            <a:r>
              <a:rPr lang="en-US" sz="1800" dirty="0"/>
              <a:t> Semester) </a:t>
            </a:r>
            <a:r>
              <a:rPr lang="en-IN" sz="1800" dirty="0" smtClean="0"/>
              <a:t>MARKETING MANAGEMENT</a:t>
            </a:r>
            <a:r>
              <a:rPr lang="en-US" sz="1800" dirty="0" smtClean="0"/>
              <a:t> SPECIALISATION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graphicFrame>
        <p:nvGraphicFramePr>
          <p:cNvPr id="261" name="Google Shape;261;p19"/>
          <p:cNvGraphicFramePr/>
          <p:nvPr>
            <p:extLst>
              <p:ext uri="{D42A27DB-BD31-4B8C-83A1-F6EECF244321}">
                <p14:modId xmlns:p14="http://schemas.microsoft.com/office/powerpoint/2010/main" val="1753909107"/>
              </p:ext>
            </p:extLst>
          </p:nvPr>
        </p:nvGraphicFramePr>
        <p:xfrm>
          <a:off x="533400" y="819150"/>
          <a:ext cx="8077200" cy="3525768"/>
        </p:xfrm>
        <a:graphic>
          <a:graphicData uri="http://schemas.openxmlformats.org/drawingml/2006/table">
            <a:tbl>
              <a:tblPr>
                <a:noFill/>
                <a:tableStyleId>{7CAD01FB-1F24-4F5A-BE7B-29B82E82CEF1}</a:tableStyleId>
              </a:tblPr>
              <a:tblGrid>
                <a:gridCol w="1143000"/>
                <a:gridCol w="6934200"/>
              </a:tblGrid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code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MMPM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Consumer Behaviour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MMPM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Sales Management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MMPM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Product Management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064">
                        <a:alpha val="12549"/>
                      </a:srgbClr>
                    </a:solidFill>
                  </a:tcPr>
                </a:tc>
              </a:tr>
              <a:tr h="284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MMPM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Marketing of Services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E4">
                        <a:alpha val="12549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MMPM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-004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International Marketing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77A">
                        <a:alpha val="12549"/>
                      </a:srgb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MMPM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-006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Marketing Research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MMPM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Management of Marketing Communication and Advertising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MMPM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-011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Rural Marketing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MP-012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Retail Marketing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12549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1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>
            <a:spLocks noGrp="1"/>
          </p:cNvSpPr>
          <p:nvPr>
            <p:ph type="title"/>
          </p:nvPr>
        </p:nvSpPr>
        <p:spPr>
          <a:xfrm>
            <a:off x="304800" y="209550"/>
            <a:ext cx="8610600" cy="649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1800" dirty="0"/>
              <a:t>List of Area-wise Specialization Courses (7 Courses to be selected, four in 3</a:t>
            </a:r>
            <a:r>
              <a:rPr lang="en-US" sz="1800" baseline="30000" dirty="0"/>
              <a:t>rd</a:t>
            </a:r>
            <a:r>
              <a:rPr lang="en-US" sz="1800" dirty="0"/>
              <a:t> and three in 4</a:t>
            </a:r>
            <a:r>
              <a:rPr lang="en-US" sz="1800" baseline="30000" dirty="0"/>
              <a:t>th</a:t>
            </a:r>
            <a:r>
              <a:rPr lang="en-US" sz="1800" dirty="0"/>
              <a:t> Semester) </a:t>
            </a:r>
            <a:r>
              <a:rPr lang="en-IN" sz="1800" dirty="0"/>
              <a:t>Services Management (</a:t>
            </a:r>
            <a:r>
              <a:rPr lang="en-IN" sz="1800" dirty="0" smtClean="0"/>
              <a:t>New)</a:t>
            </a:r>
            <a:r>
              <a:rPr lang="en-US" sz="1800" dirty="0" smtClean="0"/>
              <a:t> SPECIALISATION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graphicFrame>
        <p:nvGraphicFramePr>
          <p:cNvPr id="261" name="Google Shape;261;p19"/>
          <p:cNvGraphicFramePr/>
          <p:nvPr>
            <p:extLst>
              <p:ext uri="{D42A27DB-BD31-4B8C-83A1-F6EECF244321}">
                <p14:modId xmlns:p14="http://schemas.microsoft.com/office/powerpoint/2010/main" val="823926385"/>
              </p:ext>
            </p:extLst>
          </p:nvPr>
        </p:nvGraphicFramePr>
        <p:xfrm>
          <a:off x="533400" y="819150"/>
          <a:ext cx="8077200" cy="2791584"/>
        </p:xfrm>
        <a:graphic>
          <a:graphicData uri="http://schemas.openxmlformats.org/drawingml/2006/table">
            <a:tbl>
              <a:tblPr>
                <a:noFill/>
                <a:tableStyleId>{7CAD01FB-1F24-4F5A-BE7B-29B82E82CEF1}</a:tableStyleId>
              </a:tblPr>
              <a:tblGrid>
                <a:gridCol w="1143000"/>
                <a:gridCol w="6934200"/>
              </a:tblGrid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code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MMPH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Human Resource Development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MMPO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Logistics and Supply Chain Management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-006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Management of Financial Services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064">
                        <a:alpha val="12549"/>
                      </a:srgbClr>
                    </a:solidFill>
                  </a:tcPr>
                </a:tc>
              </a:tr>
              <a:tr h="284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MMPM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Marketing of Services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E4">
                        <a:alpha val="12549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MMPM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-012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Retail Marketing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77A">
                        <a:alpha val="12549"/>
                      </a:srgb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-012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Marketing of Financial Services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</a:t>
                      </a:r>
                      <a:r>
                        <a:rPr lang="en-IN" sz="14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-011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Management of Insurance Services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0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Admission Process</a:t>
            </a:r>
            <a:endParaRPr dirty="0"/>
          </a:p>
        </p:txBody>
      </p:sp>
      <p:grpSp>
        <p:nvGrpSpPr>
          <p:cNvPr id="1118" name="Google Shape;1118;p31"/>
          <p:cNvGrpSpPr/>
          <p:nvPr/>
        </p:nvGrpSpPr>
        <p:grpSpPr>
          <a:xfrm>
            <a:off x="3534650" y="1175881"/>
            <a:ext cx="1552800" cy="1258307"/>
            <a:chOff x="3597188" y="950364"/>
            <a:chExt cx="1552800" cy="1223603"/>
          </a:xfrm>
        </p:grpSpPr>
        <p:sp>
          <p:nvSpPr>
            <p:cNvPr id="1119" name="Google Shape;1119;p31"/>
            <p:cNvSpPr txBox="1"/>
            <p:nvPr/>
          </p:nvSpPr>
          <p:spPr>
            <a:xfrm>
              <a:off x="3597188" y="1793567"/>
              <a:ext cx="1552800" cy="3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eaLnBrk="1" hangingPunct="1"/>
              <a:r>
                <a:rPr lang="en-US" sz="1200" b="1" dirty="0"/>
                <a:t>Candidates can directly take admission without entrance test and prior </a:t>
              </a:r>
              <a:r>
                <a:rPr lang="en-US" sz="1200" b="1" dirty="0" smtClean="0"/>
                <a:t>experience</a:t>
              </a:r>
              <a:endParaRPr lang="en-US" sz="1200" b="1" dirty="0"/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4057026" y="950364"/>
              <a:ext cx="609000" cy="60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122" name="Google Shape;1122;p31"/>
          <p:cNvGrpSpPr/>
          <p:nvPr/>
        </p:nvGrpSpPr>
        <p:grpSpPr>
          <a:xfrm>
            <a:off x="3597200" y="3358889"/>
            <a:ext cx="1552801" cy="1299904"/>
            <a:chOff x="3597200" y="3358889"/>
            <a:chExt cx="1552801" cy="1299904"/>
          </a:xfrm>
        </p:grpSpPr>
        <p:sp>
          <p:nvSpPr>
            <p:cNvPr id="1123" name="Google Shape;1123;p31"/>
            <p:cNvSpPr txBox="1"/>
            <p:nvPr/>
          </p:nvSpPr>
          <p:spPr>
            <a:xfrm>
              <a:off x="3597201" y="3886600"/>
              <a:ext cx="1552800" cy="3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4" name="Google Shape;1124;p31"/>
            <p:cNvSpPr txBox="1"/>
            <p:nvPr/>
          </p:nvSpPr>
          <p:spPr>
            <a:xfrm>
              <a:off x="3597200" y="4278393"/>
              <a:ext cx="1552800" cy="3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IN" sz="1200" b="1" dirty="0"/>
                <a:t>The courses will be offered semester wise</a:t>
              </a:r>
              <a:endParaRPr sz="12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5" name="Google Shape;1125;p31"/>
            <p:cNvSpPr/>
            <p:nvPr/>
          </p:nvSpPr>
          <p:spPr>
            <a:xfrm>
              <a:off x="4023115" y="3358889"/>
              <a:ext cx="609000" cy="609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126" name="Google Shape;1126;p31"/>
          <p:cNvGrpSpPr/>
          <p:nvPr/>
        </p:nvGrpSpPr>
        <p:grpSpPr>
          <a:xfrm>
            <a:off x="5365602" y="1096988"/>
            <a:ext cx="1552800" cy="1102772"/>
            <a:chOff x="5365602" y="1096988"/>
            <a:chExt cx="1552800" cy="1102772"/>
          </a:xfrm>
        </p:grpSpPr>
        <p:sp>
          <p:nvSpPr>
            <p:cNvPr id="1128" name="Google Shape;1128;p31"/>
            <p:cNvSpPr txBox="1"/>
            <p:nvPr/>
          </p:nvSpPr>
          <p:spPr>
            <a:xfrm>
              <a:off x="5365602" y="1819360"/>
              <a:ext cx="1552800" cy="3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IN" sz="1200" b="1" dirty="0"/>
                <a:t>Fixed number of courses in each semest</a:t>
              </a:r>
              <a:r>
                <a:rPr lang="en-IN" sz="1200" dirty="0"/>
                <a:t>er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464175" y="1096988"/>
              <a:ext cx="609000" cy="60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130" name="Google Shape;1130;p31"/>
          <p:cNvGrpSpPr/>
          <p:nvPr/>
        </p:nvGrpSpPr>
        <p:grpSpPr>
          <a:xfrm>
            <a:off x="5384800" y="3365127"/>
            <a:ext cx="1552800" cy="1293666"/>
            <a:chOff x="5384800" y="3365127"/>
            <a:chExt cx="1552800" cy="1293666"/>
          </a:xfrm>
        </p:grpSpPr>
        <p:sp>
          <p:nvSpPr>
            <p:cNvPr id="1132" name="Google Shape;1132;p31"/>
            <p:cNvSpPr txBox="1"/>
            <p:nvPr/>
          </p:nvSpPr>
          <p:spPr>
            <a:xfrm>
              <a:off x="5384800" y="4278393"/>
              <a:ext cx="1552800" cy="3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eaLnBrk="1" hangingPunct="1"/>
              <a:r>
                <a:rPr lang="en-IN" b="1" dirty="0"/>
                <a:t>Each semester will have fixed courses on offer</a:t>
              </a:r>
              <a:endParaRPr lang="en-US" b="1" dirty="0"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943600" y="3365127"/>
              <a:ext cx="609000" cy="60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134" name="Google Shape;1134;p31"/>
          <p:cNvGrpSpPr/>
          <p:nvPr/>
        </p:nvGrpSpPr>
        <p:grpSpPr>
          <a:xfrm>
            <a:off x="6918402" y="1108205"/>
            <a:ext cx="2133600" cy="1195565"/>
            <a:chOff x="6918402" y="1096988"/>
            <a:chExt cx="2133600" cy="1195565"/>
          </a:xfrm>
        </p:grpSpPr>
        <p:sp>
          <p:nvSpPr>
            <p:cNvPr id="1136" name="Google Shape;1136;p31"/>
            <p:cNvSpPr txBox="1"/>
            <p:nvPr/>
          </p:nvSpPr>
          <p:spPr>
            <a:xfrm>
              <a:off x="6918402" y="1912153"/>
              <a:ext cx="2133600" cy="3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endParaRPr lang="en-IN" b="1" dirty="0" smtClean="0"/>
            </a:p>
            <a:p>
              <a:pPr lvl="0"/>
              <a:endParaRPr lang="en-IN" b="1" dirty="0"/>
            </a:p>
            <a:p>
              <a:pPr lvl="0"/>
              <a:r>
                <a:rPr lang="en-IN" b="1" dirty="0" smtClean="0"/>
                <a:t>Th</a:t>
              </a:r>
              <a:r>
                <a:rPr lang="en-IN" sz="1200" b="1" dirty="0" smtClean="0"/>
                <a:t>e registration </a:t>
              </a:r>
              <a:r>
                <a:rPr lang="en-IN" sz="1200" b="1" dirty="0"/>
                <a:t>will be semester-wise and the validity of each course would expire on completion of the maximum duration of the programme i.e. 4 years</a:t>
              </a:r>
              <a:endParaRPr sz="12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7187925" y="1096988"/>
              <a:ext cx="609000" cy="60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sp>
        <p:nvSpPr>
          <p:cNvPr id="1142" name="Google Shape;1142;p31"/>
          <p:cNvSpPr/>
          <p:nvPr/>
        </p:nvSpPr>
        <p:spPr>
          <a:xfrm>
            <a:off x="400950" y="1096998"/>
            <a:ext cx="2009100" cy="2009100"/>
          </a:xfrm>
          <a:prstGeom prst="ellipse">
            <a:avLst/>
          </a:prstGeom>
          <a:solidFill>
            <a:srgbClr val="FAD902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31"/>
          <p:cNvSpPr txBox="1"/>
          <p:nvPr/>
        </p:nvSpPr>
        <p:spPr>
          <a:xfrm>
            <a:off x="700950" y="1610575"/>
            <a:ext cx="14091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 smtClean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Online </a:t>
            </a:r>
            <a:r>
              <a:rPr lang="en" sz="21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application</a:t>
            </a:r>
            <a:endParaRPr sz="21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144" name="Google Shape;1144;p31"/>
          <p:cNvGrpSpPr/>
          <p:nvPr/>
        </p:nvGrpSpPr>
        <p:grpSpPr>
          <a:xfrm>
            <a:off x="1792313" y="1444664"/>
            <a:ext cx="1804882" cy="3287609"/>
            <a:chOff x="422725" y="1472999"/>
            <a:chExt cx="1838901" cy="3349576"/>
          </a:xfrm>
        </p:grpSpPr>
        <p:sp>
          <p:nvSpPr>
            <p:cNvPr id="1145" name="Google Shape;1145;p31"/>
            <p:cNvSpPr/>
            <p:nvPr/>
          </p:nvSpPr>
          <p:spPr>
            <a:xfrm>
              <a:off x="422725" y="4624875"/>
              <a:ext cx="1302600" cy="197700"/>
            </a:xfrm>
            <a:prstGeom prst="ellipse">
              <a:avLst/>
            </a:pr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6" name="Google Shape;1146;p31"/>
            <p:cNvGrpSpPr/>
            <p:nvPr/>
          </p:nvGrpSpPr>
          <p:grpSpPr>
            <a:xfrm>
              <a:off x="457206" y="1472999"/>
              <a:ext cx="1804421" cy="3273369"/>
              <a:chOff x="8238292" y="3538875"/>
              <a:chExt cx="963231" cy="1747381"/>
            </a:xfrm>
          </p:grpSpPr>
          <p:sp>
            <p:nvSpPr>
              <p:cNvPr id="1147" name="Google Shape;1147;p31"/>
              <p:cNvSpPr/>
              <p:nvPr/>
            </p:nvSpPr>
            <p:spPr>
              <a:xfrm>
                <a:off x="8903629" y="3816081"/>
                <a:ext cx="109533" cy="200504"/>
              </a:xfrm>
              <a:custGeom>
                <a:avLst/>
                <a:gdLst/>
                <a:ahLst/>
                <a:cxnLst/>
                <a:rect l="l" t="t" r="r" b="b"/>
                <a:pathLst>
                  <a:path w="5665" h="10370" extrusionOk="0">
                    <a:moveTo>
                      <a:pt x="3155" y="0"/>
                    </a:moveTo>
                    <a:lnTo>
                      <a:pt x="3081" y="37"/>
                    </a:lnTo>
                    <a:lnTo>
                      <a:pt x="3008" y="74"/>
                    </a:lnTo>
                    <a:lnTo>
                      <a:pt x="2934" y="129"/>
                    </a:lnTo>
                    <a:lnTo>
                      <a:pt x="2860" y="203"/>
                    </a:lnTo>
                    <a:lnTo>
                      <a:pt x="2768" y="369"/>
                    </a:lnTo>
                    <a:lnTo>
                      <a:pt x="2675" y="554"/>
                    </a:lnTo>
                    <a:lnTo>
                      <a:pt x="2602" y="757"/>
                    </a:lnTo>
                    <a:lnTo>
                      <a:pt x="2509" y="1089"/>
                    </a:lnTo>
                    <a:lnTo>
                      <a:pt x="2177" y="2196"/>
                    </a:lnTo>
                    <a:lnTo>
                      <a:pt x="2011" y="2768"/>
                    </a:lnTo>
                    <a:lnTo>
                      <a:pt x="1845" y="3340"/>
                    </a:lnTo>
                    <a:lnTo>
                      <a:pt x="1716" y="3912"/>
                    </a:lnTo>
                    <a:lnTo>
                      <a:pt x="1605" y="4484"/>
                    </a:lnTo>
                    <a:lnTo>
                      <a:pt x="1531" y="5056"/>
                    </a:lnTo>
                    <a:lnTo>
                      <a:pt x="1513" y="5351"/>
                    </a:lnTo>
                    <a:lnTo>
                      <a:pt x="1495" y="5628"/>
                    </a:lnTo>
                    <a:lnTo>
                      <a:pt x="1495" y="5997"/>
                    </a:lnTo>
                    <a:lnTo>
                      <a:pt x="1476" y="6329"/>
                    </a:lnTo>
                    <a:lnTo>
                      <a:pt x="1458" y="6495"/>
                    </a:lnTo>
                    <a:lnTo>
                      <a:pt x="1421" y="6643"/>
                    </a:lnTo>
                    <a:lnTo>
                      <a:pt x="1347" y="6809"/>
                    </a:lnTo>
                    <a:lnTo>
                      <a:pt x="1255" y="6975"/>
                    </a:lnTo>
                    <a:lnTo>
                      <a:pt x="978" y="7399"/>
                    </a:lnTo>
                    <a:lnTo>
                      <a:pt x="683" y="7787"/>
                    </a:lnTo>
                    <a:lnTo>
                      <a:pt x="369" y="8174"/>
                    </a:lnTo>
                    <a:lnTo>
                      <a:pt x="74" y="8580"/>
                    </a:lnTo>
                    <a:lnTo>
                      <a:pt x="18" y="8654"/>
                    </a:lnTo>
                    <a:lnTo>
                      <a:pt x="0" y="8709"/>
                    </a:lnTo>
                    <a:lnTo>
                      <a:pt x="0" y="8746"/>
                    </a:lnTo>
                    <a:lnTo>
                      <a:pt x="37" y="8783"/>
                    </a:lnTo>
                    <a:lnTo>
                      <a:pt x="55" y="8820"/>
                    </a:lnTo>
                    <a:lnTo>
                      <a:pt x="148" y="8857"/>
                    </a:lnTo>
                    <a:lnTo>
                      <a:pt x="369" y="8986"/>
                    </a:lnTo>
                    <a:lnTo>
                      <a:pt x="609" y="9115"/>
                    </a:lnTo>
                    <a:lnTo>
                      <a:pt x="812" y="9281"/>
                    </a:lnTo>
                    <a:lnTo>
                      <a:pt x="1015" y="9466"/>
                    </a:lnTo>
                    <a:lnTo>
                      <a:pt x="1089" y="9539"/>
                    </a:lnTo>
                    <a:lnTo>
                      <a:pt x="1144" y="9632"/>
                    </a:lnTo>
                    <a:lnTo>
                      <a:pt x="1236" y="9835"/>
                    </a:lnTo>
                    <a:lnTo>
                      <a:pt x="1329" y="10019"/>
                    </a:lnTo>
                    <a:lnTo>
                      <a:pt x="1384" y="10093"/>
                    </a:lnTo>
                    <a:lnTo>
                      <a:pt x="1458" y="10167"/>
                    </a:lnTo>
                    <a:lnTo>
                      <a:pt x="1587" y="10277"/>
                    </a:lnTo>
                    <a:lnTo>
                      <a:pt x="1734" y="10333"/>
                    </a:lnTo>
                    <a:lnTo>
                      <a:pt x="1864" y="10370"/>
                    </a:lnTo>
                    <a:lnTo>
                      <a:pt x="2011" y="10351"/>
                    </a:lnTo>
                    <a:lnTo>
                      <a:pt x="2159" y="10314"/>
                    </a:lnTo>
                    <a:lnTo>
                      <a:pt x="2306" y="10259"/>
                    </a:lnTo>
                    <a:lnTo>
                      <a:pt x="2436" y="10167"/>
                    </a:lnTo>
                    <a:lnTo>
                      <a:pt x="2583" y="10075"/>
                    </a:lnTo>
                    <a:lnTo>
                      <a:pt x="2841" y="9835"/>
                    </a:lnTo>
                    <a:lnTo>
                      <a:pt x="3081" y="9576"/>
                    </a:lnTo>
                    <a:lnTo>
                      <a:pt x="3469" y="9134"/>
                    </a:lnTo>
                    <a:lnTo>
                      <a:pt x="3653" y="8931"/>
                    </a:lnTo>
                    <a:lnTo>
                      <a:pt x="3764" y="8820"/>
                    </a:lnTo>
                    <a:lnTo>
                      <a:pt x="3875" y="8728"/>
                    </a:lnTo>
                    <a:lnTo>
                      <a:pt x="4004" y="8654"/>
                    </a:lnTo>
                    <a:lnTo>
                      <a:pt x="4115" y="8598"/>
                    </a:lnTo>
                    <a:lnTo>
                      <a:pt x="4373" y="8488"/>
                    </a:lnTo>
                    <a:lnTo>
                      <a:pt x="4631" y="8396"/>
                    </a:lnTo>
                    <a:lnTo>
                      <a:pt x="4760" y="8340"/>
                    </a:lnTo>
                    <a:lnTo>
                      <a:pt x="4871" y="8266"/>
                    </a:lnTo>
                    <a:lnTo>
                      <a:pt x="4963" y="8174"/>
                    </a:lnTo>
                    <a:lnTo>
                      <a:pt x="5056" y="8082"/>
                    </a:lnTo>
                    <a:lnTo>
                      <a:pt x="5240" y="7879"/>
                    </a:lnTo>
                    <a:lnTo>
                      <a:pt x="5554" y="7418"/>
                    </a:lnTo>
                    <a:lnTo>
                      <a:pt x="5628" y="7307"/>
                    </a:lnTo>
                    <a:lnTo>
                      <a:pt x="5664" y="7233"/>
                    </a:lnTo>
                    <a:lnTo>
                      <a:pt x="5664" y="7178"/>
                    </a:lnTo>
                    <a:lnTo>
                      <a:pt x="5646" y="7122"/>
                    </a:lnTo>
                    <a:lnTo>
                      <a:pt x="5628" y="7067"/>
                    </a:lnTo>
                    <a:lnTo>
                      <a:pt x="5554" y="6975"/>
                    </a:lnTo>
                    <a:lnTo>
                      <a:pt x="5314" y="6716"/>
                    </a:lnTo>
                    <a:lnTo>
                      <a:pt x="5093" y="6458"/>
                    </a:lnTo>
                    <a:lnTo>
                      <a:pt x="4890" y="6200"/>
                    </a:lnTo>
                    <a:lnTo>
                      <a:pt x="4687" y="5923"/>
                    </a:lnTo>
                    <a:lnTo>
                      <a:pt x="4281" y="5370"/>
                    </a:lnTo>
                    <a:lnTo>
                      <a:pt x="3893" y="4816"/>
                    </a:lnTo>
                    <a:lnTo>
                      <a:pt x="3653" y="4447"/>
                    </a:lnTo>
                    <a:lnTo>
                      <a:pt x="3524" y="4263"/>
                    </a:lnTo>
                    <a:lnTo>
                      <a:pt x="3413" y="4060"/>
                    </a:lnTo>
                    <a:lnTo>
                      <a:pt x="3321" y="3875"/>
                    </a:lnTo>
                    <a:lnTo>
                      <a:pt x="3266" y="3654"/>
                    </a:lnTo>
                    <a:lnTo>
                      <a:pt x="3229" y="3451"/>
                    </a:lnTo>
                    <a:lnTo>
                      <a:pt x="3229" y="3229"/>
                    </a:lnTo>
                    <a:lnTo>
                      <a:pt x="3247" y="3063"/>
                    </a:lnTo>
                    <a:lnTo>
                      <a:pt x="3284" y="2897"/>
                    </a:lnTo>
                    <a:lnTo>
                      <a:pt x="3358" y="2583"/>
                    </a:lnTo>
                    <a:lnTo>
                      <a:pt x="3598" y="1938"/>
                    </a:lnTo>
                    <a:lnTo>
                      <a:pt x="3690" y="1606"/>
                    </a:lnTo>
                    <a:lnTo>
                      <a:pt x="3782" y="1292"/>
                    </a:lnTo>
                    <a:lnTo>
                      <a:pt x="3801" y="1126"/>
                    </a:lnTo>
                    <a:lnTo>
                      <a:pt x="3801" y="960"/>
                    </a:lnTo>
                    <a:lnTo>
                      <a:pt x="3801" y="775"/>
                    </a:lnTo>
                    <a:lnTo>
                      <a:pt x="3764" y="609"/>
                    </a:lnTo>
                    <a:lnTo>
                      <a:pt x="3727" y="425"/>
                    </a:lnTo>
                    <a:lnTo>
                      <a:pt x="3690" y="332"/>
                    </a:lnTo>
                    <a:lnTo>
                      <a:pt x="3635" y="240"/>
                    </a:lnTo>
                    <a:lnTo>
                      <a:pt x="3580" y="166"/>
                    </a:lnTo>
                    <a:lnTo>
                      <a:pt x="3506" y="93"/>
                    </a:lnTo>
                    <a:lnTo>
                      <a:pt x="3432" y="37"/>
                    </a:lnTo>
                    <a:lnTo>
                      <a:pt x="3340" y="0"/>
                    </a:lnTo>
                    <a:close/>
                  </a:path>
                </a:pathLst>
              </a:custGeom>
              <a:solidFill>
                <a:srgbClr val="FAB5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48" name="Google Shape;1148;p31"/>
              <p:cNvGrpSpPr/>
              <p:nvPr/>
            </p:nvGrpSpPr>
            <p:grpSpPr>
              <a:xfrm>
                <a:off x="8238292" y="3538875"/>
                <a:ext cx="963231" cy="1747381"/>
                <a:chOff x="8238292" y="3538875"/>
                <a:chExt cx="963231" cy="1747381"/>
              </a:xfrm>
            </p:grpSpPr>
            <p:sp>
              <p:nvSpPr>
                <p:cNvPr id="1149" name="Google Shape;1149;p31"/>
                <p:cNvSpPr/>
                <p:nvPr/>
              </p:nvSpPr>
              <p:spPr>
                <a:xfrm>
                  <a:off x="8610375" y="3934528"/>
                  <a:ext cx="372102" cy="285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5" h="14743" extrusionOk="0">
                      <a:moveTo>
                        <a:pt x="18285" y="0"/>
                      </a:moveTo>
                      <a:lnTo>
                        <a:pt x="18138" y="18"/>
                      </a:lnTo>
                      <a:lnTo>
                        <a:pt x="17990" y="74"/>
                      </a:lnTo>
                      <a:lnTo>
                        <a:pt x="17842" y="129"/>
                      </a:lnTo>
                      <a:lnTo>
                        <a:pt x="17566" y="258"/>
                      </a:lnTo>
                      <a:lnTo>
                        <a:pt x="17215" y="461"/>
                      </a:lnTo>
                      <a:lnTo>
                        <a:pt x="16901" y="701"/>
                      </a:lnTo>
                      <a:lnTo>
                        <a:pt x="16588" y="923"/>
                      </a:lnTo>
                      <a:lnTo>
                        <a:pt x="16293" y="1181"/>
                      </a:lnTo>
                      <a:lnTo>
                        <a:pt x="15997" y="1439"/>
                      </a:lnTo>
                      <a:lnTo>
                        <a:pt x="15721" y="1716"/>
                      </a:lnTo>
                      <a:lnTo>
                        <a:pt x="15444" y="2011"/>
                      </a:lnTo>
                      <a:lnTo>
                        <a:pt x="15185" y="2306"/>
                      </a:lnTo>
                      <a:lnTo>
                        <a:pt x="14687" y="2915"/>
                      </a:lnTo>
                      <a:lnTo>
                        <a:pt x="14189" y="3543"/>
                      </a:lnTo>
                      <a:lnTo>
                        <a:pt x="13728" y="4207"/>
                      </a:lnTo>
                      <a:lnTo>
                        <a:pt x="13285" y="4853"/>
                      </a:lnTo>
                      <a:lnTo>
                        <a:pt x="10167" y="9410"/>
                      </a:lnTo>
                      <a:lnTo>
                        <a:pt x="10001" y="9244"/>
                      </a:lnTo>
                      <a:lnTo>
                        <a:pt x="9134" y="8321"/>
                      </a:lnTo>
                      <a:lnTo>
                        <a:pt x="8229" y="7399"/>
                      </a:lnTo>
                      <a:lnTo>
                        <a:pt x="7307" y="6476"/>
                      </a:lnTo>
                      <a:lnTo>
                        <a:pt x="6347" y="5591"/>
                      </a:lnTo>
                      <a:lnTo>
                        <a:pt x="5868" y="5166"/>
                      </a:lnTo>
                      <a:lnTo>
                        <a:pt x="5370" y="4742"/>
                      </a:lnTo>
                      <a:lnTo>
                        <a:pt x="4871" y="4318"/>
                      </a:lnTo>
                      <a:lnTo>
                        <a:pt x="4373" y="3930"/>
                      </a:lnTo>
                      <a:lnTo>
                        <a:pt x="3857" y="3543"/>
                      </a:lnTo>
                      <a:lnTo>
                        <a:pt x="3340" y="3155"/>
                      </a:lnTo>
                      <a:lnTo>
                        <a:pt x="2823" y="2805"/>
                      </a:lnTo>
                      <a:lnTo>
                        <a:pt x="2288" y="2454"/>
                      </a:lnTo>
                      <a:lnTo>
                        <a:pt x="2048" y="2306"/>
                      </a:lnTo>
                      <a:lnTo>
                        <a:pt x="1809" y="2196"/>
                      </a:lnTo>
                      <a:lnTo>
                        <a:pt x="1679" y="2140"/>
                      </a:lnTo>
                      <a:lnTo>
                        <a:pt x="1550" y="2103"/>
                      </a:lnTo>
                      <a:lnTo>
                        <a:pt x="1421" y="2085"/>
                      </a:lnTo>
                      <a:lnTo>
                        <a:pt x="1273" y="2067"/>
                      </a:lnTo>
                      <a:lnTo>
                        <a:pt x="1107" y="2085"/>
                      </a:lnTo>
                      <a:lnTo>
                        <a:pt x="960" y="2122"/>
                      </a:lnTo>
                      <a:lnTo>
                        <a:pt x="812" y="2177"/>
                      </a:lnTo>
                      <a:lnTo>
                        <a:pt x="683" y="2251"/>
                      </a:lnTo>
                      <a:lnTo>
                        <a:pt x="554" y="2362"/>
                      </a:lnTo>
                      <a:lnTo>
                        <a:pt x="443" y="2472"/>
                      </a:lnTo>
                      <a:lnTo>
                        <a:pt x="332" y="2602"/>
                      </a:lnTo>
                      <a:lnTo>
                        <a:pt x="259" y="2749"/>
                      </a:lnTo>
                      <a:lnTo>
                        <a:pt x="185" y="2915"/>
                      </a:lnTo>
                      <a:lnTo>
                        <a:pt x="111" y="3081"/>
                      </a:lnTo>
                      <a:lnTo>
                        <a:pt x="74" y="3247"/>
                      </a:lnTo>
                      <a:lnTo>
                        <a:pt x="37" y="3413"/>
                      </a:lnTo>
                      <a:lnTo>
                        <a:pt x="19" y="3598"/>
                      </a:lnTo>
                      <a:lnTo>
                        <a:pt x="0" y="3764"/>
                      </a:lnTo>
                      <a:lnTo>
                        <a:pt x="19" y="3949"/>
                      </a:lnTo>
                      <a:lnTo>
                        <a:pt x="37" y="4115"/>
                      </a:lnTo>
                      <a:lnTo>
                        <a:pt x="111" y="4428"/>
                      </a:lnTo>
                      <a:lnTo>
                        <a:pt x="203" y="4742"/>
                      </a:lnTo>
                      <a:lnTo>
                        <a:pt x="314" y="5056"/>
                      </a:lnTo>
                      <a:lnTo>
                        <a:pt x="425" y="5351"/>
                      </a:lnTo>
                      <a:lnTo>
                        <a:pt x="572" y="5646"/>
                      </a:lnTo>
                      <a:lnTo>
                        <a:pt x="720" y="5941"/>
                      </a:lnTo>
                      <a:lnTo>
                        <a:pt x="868" y="6236"/>
                      </a:lnTo>
                      <a:lnTo>
                        <a:pt x="1052" y="6513"/>
                      </a:lnTo>
                      <a:lnTo>
                        <a:pt x="1237" y="6790"/>
                      </a:lnTo>
                      <a:lnTo>
                        <a:pt x="1421" y="7067"/>
                      </a:lnTo>
                      <a:lnTo>
                        <a:pt x="1845" y="7602"/>
                      </a:lnTo>
                      <a:lnTo>
                        <a:pt x="2288" y="8118"/>
                      </a:lnTo>
                      <a:lnTo>
                        <a:pt x="2768" y="8617"/>
                      </a:lnTo>
                      <a:lnTo>
                        <a:pt x="3248" y="9115"/>
                      </a:lnTo>
                      <a:lnTo>
                        <a:pt x="3764" y="9595"/>
                      </a:lnTo>
                      <a:lnTo>
                        <a:pt x="4779" y="10517"/>
                      </a:lnTo>
                      <a:lnTo>
                        <a:pt x="5776" y="11421"/>
                      </a:lnTo>
                      <a:lnTo>
                        <a:pt x="6255" y="11864"/>
                      </a:lnTo>
                      <a:lnTo>
                        <a:pt x="6698" y="12288"/>
                      </a:lnTo>
                      <a:lnTo>
                        <a:pt x="7030" y="12602"/>
                      </a:lnTo>
                      <a:lnTo>
                        <a:pt x="7381" y="12916"/>
                      </a:lnTo>
                      <a:lnTo>
                        <a:pt x="7750" y="13248"/>
                      </a:lnTo>
                      <a:lnTo>
                        <a:pt x="8156" y="13543"/>
                      </a:lnTo>
                      <a:lnTo>
                        <a:pt x="8562" y="13838"/>
                      </a:lnTo>
                      <a:lnTo>
                        <a:pt x="9004" y="14097"/>
                      </a:lnTo>
                      <a:lnTo>
                        <a:pt x="9447" y="14318"/>
                      </a:lnTo>
                      <a:lnTo>
                        <a:pt x="9669" y="14429"/>
                      </a:lnTo>
                      <a:lnTo>
                        <a:pt x="9890" y="14521"/>
                      </a:lnTo>
                      <a:lnTo>
                        <a:pt x="10111" y="14595"/>
                      </a:lnTo>
                      <a:lnTo>
                        <a:pt x="10333" y="14650"/>
                      </a:lnTo>
                      <a:lnTo>
                        <a:pt x="10554" y="14687"/>
                      </a:lnTo>
                      <a:lnTo>
                        <a:pt x="10776" y="14724"/>
                      </a:lnTo>
                      <a:lnTo>
                        <a:pt x="11016" y="14742"/>
                      </a:lnTo>
                      <a:lnTo>
                        <a:pt x="11219" y="14724"/>
                      </a:lnTo>
                      <a:lnTo>
                        <a:pt x="11440" y="14705"/>
                      </a:lnTo>
                      <a:lnTo>
                        <a:pt x="11661" y="14669"/>
                      </a:lnTo>
                      <a:lnTo>
                        <a:pt x="11883" y="14595"/>
                      </a:lnTo>
                      <a:lnTo>
                        <a:pt x="12086" y="14521"/>
                      </a:lnTo>
                      <a:lnTo>
                        <a:pt x="12289" y="14410"/>
                      </a:lnTo>
                      <a:lnTo>
                        <a:pt x="12492" y="14281"/>
                      </a:lnTo>
                      <a:lnTo>
                        <a:pt x="12676" y="14115"/>
                      </a:lnTo>
                      <a:lnTo>
                        <a:pt x="12879" y="13930"/>
                      </a:lnTo>
                      <a:lnTo>
                        <a:pt x="13064" y="13709"/>
                      </a:lnTo>
                      <a:lnTo>
                        <a:pt x="13230" y="13469"/>
                      </a:lnTo>
                      <a:lnTo>
                        <a:pt x="13580" y="12953"/>
                      </a:lnTo>
                      <a:lnTo>
                        <a:pt x="13931" y="12399"/>
                      </a:lnTo>
                      <a:lnTo>
                        <a:pt x="14263" y="11846"/>
                      </a:lnTo>
                      <a:lnTo>
                        <a:pt x="14595" y="11292"/>
                      </a:lnTo>
                      <a:lnTo>
                        <a:pt x="15222" y="10166"/>
                      </a:lnTo>
                      <a:lnTo>
                        <a:pt x="15850" y="9004"/>
                      </a:lnTo>
                      <a:lnTo>
                        <a:pt x="16440" y="7842"/>
                      </a:lnTo>
                      <a:lnTo>
                        <a:pt x="17031" y="6679"/>
                      </a:lnTo>
                      <a:lnTo>
                        <a:pt x="18175" y="4373"/>
                      </a:lnTo>
                      <a:lnTo>
                        <a:pt x="18378" y="3985"/>
                      </a:lnTo>
                      <a:lnTo>
                        <a:pt x="18617" y="3450"/>
                      </a:lnTo>
                      <a:lnTo>
                        <a:pt x="18876" y="2841"/>
                      </a:lnTo>
                      <a:lnTo>
                        <a:pt x="18986" y="2509"/>
                      </a:lnTo>
                      <a:lnTo>
                        <a:pt x="19097" y="2177"/>
                      </a:lnTo>
                      <a:lnTo>
                        <a:pt x="19171" y="1845"/>
                      </a:lnTo>
                      <a:lnTo>
                        <a:pt x="19226" y="1513"/>
                      </a:lnTo>
                      <a:lnTo>
                        <a:pt x="19245" y="1199"/>
                      </a:lnTo>
                      <a:lnTo>
                        <a:pt x="19245" y="923"/>
                      </a:lnTo>
                      <a:lnTo>
                        <a:pt x="19226" y="775"/>
                      </a:lnTo>
                      <a:lnTo>
                        <a:pt x="19189" y="646"/>
                      </a:lnTo>
                      <a:lnTo>
                        <a:pt x="19134" y="535"/>
                      </a:lnTo>
                      <a:lnTo>
                        <a:pt x="19079" y="424"/>
                      </a:lnTo>
                      <a:lnTo>
                        <a:pt x="19005" y="314"/>
                      </a:lnTo>
                      <a:lnTo>
                        <a:pt x="18931" y="221"/>
                      </a:lnTo>
                      <a:lnTo>
                        <a:pt x="18839" y="148"/>
                      </a:lnTo>
                      <a:lnTo>
                        <a:pt x="18710" y="74"/>
                      </a:lnTo>
                      <a:lnTo>
                        <a:pt x="18580" y="18"/>
                      </a:lnTo>
                      <a:lnTo>
                        <a:pt x="18433" y="0"/>
                      </a:lnTo>
                      <a:close/>
                    </a:path>
                  </a:pathLst>
                </a:custGeom>
                <a:solidFill>
                  <a:srgbClr val="FAB5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31"/>
                <p:cNvSpPr/>
                <p:nvPr/>
              </p:nvSpPr>
              <p:spPr>
                <a:xfrm>
                  <a:off x="8563990" y="3910262"/>
                  <a:ext cx="198029" cy="213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2" h="11035" extrusionOk="0">
                      <a:moveTo>
                        <a:pt x="2436" y="0"/>
                      </a:moveTo>
                      <a:lnTo>
                        <a:pt x="2178" y="19"/>
                      </a:lnTo>
                      <a:lnTo>
                        <a:pt x="1938" y="74"/>
                      </a:lnTo>
                      <a:lnTo>
                        <a:pt x="1698" y="148"/>
                      </a:lnTo>
                      <a:lnTo>
                        <a:pt x="1458" y="259"/>
                      </a:lnTo>
                      <a:lnTo>
                        <a:pt x="1237" y="406"/>
                      </a:lnTo>
                      <a:lnTo>
                        <a:pt x="1016" y="554"/>
                      </a:lnTo>
                      <a:lnTo>
                        <a:pt x="831" y="720"/>
                      </a:lnTo>
                      <a:lnTo>
                        <a:pt x="665" y="904"/>
                      </a:lnTo>
                      <a:lnTo>
                        <a:pt x="517" y="1089"/>
                      </a:lnTo>
                      <a:lnTo>
                        <a:pt x="388" y="1292"/>
                      </a:lnTo>
                      <a:lnTo>
                        <a:pt x="277" y="1495"/>
                      </a:lnTo>
                      <a:lnTo>
                        <a:pt x="204" y="1735"/>
                      </a:lnTo>
                      <a:lnTo>
                        <a:pt x="130" y="1956"/>
                      </a:lnTo>
                      <a:lnTo>
                        <a:pt x="75" y="2196"/>
                      </a:lnTo>
                      <a:lnTo>
                        <a:pt x="19" y="2436"/>
                      </a:lnTo>
                      <a:lnTo>
                        <a:pt x="1" y="2694"/>
                      </a:lnTo>
                      <a:lnTo>
                        <a:pt x="1" y="2953"/>
                      </a:lnTo>
                      <a:lnTo>
                        <a:pt x="1" y="3211"/>
                      </a:lnTo>
                      <a:lnTo>
                        <a:pt x="19" y="3469"/>
                      </a:lnTo>
                      <a:lnTo>
                        <a:pt x="56" y="3727"/>
                      </a:lnTo>
                      <a:lnTo>
                        <a:pt x="93" y="4004"/>
                      </a:lnTo>
                      <a:lnTo>
                        <a:pt x="148" y="4263"/>
                      </a:lnTo>
                      <a:lnTo>
                        <a:pt x="277" y="4798"/>
                      </a:lnTo>
                      <a:lnTo>
                        <a:pt x="462" y="5314"/>
                      </a:lnTo>
                      <a:lnTo>
                        <a:pt x="665" y="5812"/>
                      </a:lnTo>
                      <a:lnTo>
                        <a:pt x="886" y="6292"/>
                      </a:lnTo>
                      <a:lnTo>
                        <a:pt x="1145" y="6717"/>
                      </a:lnTo>
                      <a:lnTo>
                        <a:pt x="1403" y="7122"/>
                      </a:lnTo>
                      <a:lnTo>
                        <a:pt x="1680" y="7473"/>
                      </a:lnTo>
                      <a:lnTo>
                        <a:pt x="2030" y="7916"/>
                      </a:lnTo>
                      <a:lnTo>
                        <a:pt x="2381" y="8377"/>
                      </a:lnTo>
                      <a:lnTo>
                        <a:pt x="2750" y="8838"/>
                      </a:lnTo>
                      <a:lnTo>
                        <a:pt x="3119" y="9300"/>
                      </a:lnTo>
                      <a:lnTo>
                        <a:pt x="3488" y="9742"/>
                      </a:lnTo>
                      <a:lnTo>
                        <a:pt x="3894" y="10167"/>
                      </a:lnTo>
                      <a:lnTo>
                        <a:pt x="4097" y="10370"/>
                      </a:lnTo>
                      <a:lnTo>
                        <a:pt x="4318" y="10554"/>
                      </a:lnTo>
                      <a:lnTo>
                        <a:pt x="4540" y="10739"/>
                      </a:lnTo>
                      <a:lnTo>
                        <a:pt x="4780" y="10905"/>
                      </a:lnTo>
                      <a:lnTo>
                        <a:pt x="4909" y="10997"/>
                      </a:lnTo>
                      <a:lnTo>
                        <a:pt x="4982" y="11034"/>
                      </a:lnTo>
                      <a:lnTo>
                        <a:pt x="5075" y="11034"/>
                      </a:lnTo>
                      <a:lnTo>
                        <a:pt x="5167" y="11016"/>
                      </a:lnTo>
                      <a:lnTo>
                        <a:pt x="5241" y="10997"/>
                      </a:lnTo>
                      <a:lnTo>
                        <a:pt x="5407" y="10886"/>
                      </a:lnTo>
                      <a:lnTo>
                        <a:pt x="6053" y="10370"/>
                      </a:lnTo>
                      <a:lnTo>
                        <a:pt x="6698" y="9835"/>
                      </a:lnTo>
                      <a:lnTo>
                        <a:pt x="7326" y="9281"/>
                      </a:lnTo>
                      <a:lnTo>
                        <a:pt x="7935" y="8709"/>
                      </a:lnTo>
                      <a:lnTo>
                        <a:pt x="8525" y="8137"/>
                      </a:lnTo>
                      <a:lnTo>
                        <a:pt x="9116" y="7547"/>
                      </a:lnTo>
                      <a:lnTo>
                        <a:pt x="9687" y="6919"/>
                      </a:lnTo>
                      <a:lnTo>
                        <a:pt x="10241" y="6311"/>
                      </a:lnTo>
                      <a:lnTo>
                        <a:pt x="9780" y="5868"/>
                      </a:lnTo>
                      <a:lnTo>
                        <a:pt x="8802" y="4853"/>
                      </a:lnTo>
                      <a:lnTo>
                        <a:pt x="7769" y="3764"/>
                      </a:lnTo>
                      <a:lnTo>
                        <a:pt x="7381" y="3358"/>
                      </a:lnTo>
                      <a:lnTo>
                        <a:pt x="7160" y="3100"/>
                      </a:lnTo>
                      <a:lnTo>
                        <a:pt x="6864" y="2694"/>
                      </a:lnTo>
                      <a:lnTo>
                        <a:pt x="6495" y="2270"/>
                      </a:lnTo>
                      <a:lnTo>
                        <a:pt x="6071" y="1827"/>
                      </a:lnTo>
                      <a:lnTo>
                        <a:pt x="5591" y="1403"/>
                      </a:lnTo>
                      <a:lnTo>
                        <a:pt x="5352" y="1200"/>
                      </a:lnTo>
                      <a:lnTo>
                        <a:pt x="5093" y="997"/>
                      </a:lnTo>
                      <a:lnTo>
                        <a:pt x="4835" y="812"/>
                      </a:lnTo>
                      <a:lnTo>
                        <a:pt x="4558" y="646"/>
                      </a:lnTo>
                      <a:lnTo>
                        <a:pt x="4281" y="480"/>
                      </a:lnTo>
                      <a:lnTo>
                        <a:pt x="4005" y="351"/>
                      </a:lnTo>
                      <a:lnTo>
                        <a:pt x="3728" y="222"/>
                      </a:lnTo>
                      <a:lnTo>
                        <a:pt x="3433" y="130"/>
                      </a:lnTo>
                      <a:lnTo>
                        <a:pt x="3193" y="74"/>
                      </a:lnTo>
                      <a:lnTo>
                        <a:pt x="2934" y="19"/>
                      </a:lnTo>
                      <a:lnTo>
                        <a:pt x="267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31"/>
                <p:cNvSpPr/>
                <p:nvPr/>
              </p:nvSpPr>
              <p:spPr>
                <a:xfrm>
                  <a:off x="8875786" y="3645199"/>
                  <a:ext cx="325737" cy="37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7" h="19430" extrusionOk="0">
                      <a:moveTo>
                        <a:pt x="9042" y="0"/>
                      </a:moveTo>
                      <a:lnTo>
                        <a:pt x="1" y="5702"/>
                      </a:lnTo>
                      <a:lnTo>
                        <a:pt x="9171" y="19429"/>
                      </a:lnTo>
                      <a:lnTo>
                        <a:pt x="16847" y="13322"/>
                      </a:lnTo>
                      <a:lnTo>
                        <a:pt x="90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31"/>
                <p:cNvSpPr/>
                <p:nvPr/>
              </p:nvSpPr>
              <p:spPr>
                <a:xfrm>
                  <a:off x="8588971" y="5180997"/>
                  <a:ext cx="157696" cy="105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6" h="5444" extrusionOk="0">
                      <a:moveTo>
                        <a:pt x="2362" y="0"/>
                      </a:moveTo>
                      <a:lnTo>
                        <a:pt x="1882" y="37"/>
                      </a:lnTo>
                      <a:lnTo>
                        <a:pt x="1421" y="93"/>
                      </a:lnTo>
                      <a:lnTo>
                        <a:pt x="941" y="185"/>
                      </a:lnTo>
                      <a:lnTo>
                        <a:pt x="794" y="222"/>
                      </a:lnTo>
                      <a:lnTo>
                        <a:pt x="720" y="259"/>
                      </a:lnTo>
                      <a:lnTo>
                        <a:pt x="646" y="314"/>
                      </a:lnTo>
                      <a:lnTo>
                        <a:pt x="591" y="370"/>
                      </a:lnTo>
                      <a:lnTo>
                        <a:pt x="535" y="443"/>
                      </a:lnTo>
                      <a:lnTo>
                        <a:pt x="517" y="536"/>
                      </a:lnTo>
                      <a:lnTo>
                        <a:pt x="498" y="628"/>
                      </a:lnTo>
                      <a:lnTo>
                        <a:pt x="498" y="812"/>
                      </a:lnTo>
                      <a:lnTo>
                        <a:pt x="517" y="997"/>
                      </a:lnTo>
                      <a:lnTo>
                        <a:pt x="517" y="1255"/>
                      </a:lnTo>
                      <a:lnTo>
                        <a:pt x="498" y="1513"/>
                      </a:lnTo>
                      <a:lnTo>
                        <a:pt x="462" y="1772"/>
                      </a:lnTo>
                      <a:lnTo>
                        <a:pt x="406" y="2030"/>
                      </a:lnTo>
                      <a:lnTo>
                        <a:pt x="259" y="2547"/>
                      </a:lnTo>
                      <a:lnTo>
                        <a:pt x="129" y="3045"/>
                      </a:lnTo>
                      <a:lnTo>
                        <a:pt x="74" y="3303"/>
                      </a:lnTo>
                      <a:lnTo>
                        <a:pt x="37" y="3562"/>
                      </a:lnTo>
                      <a:lnTo>
                        <a:pt x="0" y="3838"/>
                      </a:lnTo>
                      <a:lnTo>
                        <a:pt x="0" y="4097"/>
                      </a:lnTo>
                      <a:lnTo>
                        <a:pt x="37" y="4355"/>
                      </a:lnTo>
                      <a:lnTo>
                        <a:pt x="93" y="4595"/>
                      </a:lnTo>
                      <a:lnTo>
                        <a:pt x="185" y="4835"/>
                      </a:lnTo>
                      <a:lnTo>
                        <a:pt x="240" y="4945"/>
                      </a:lnTo>
                      <a:lnTo>
                        <a:pt x="314" y="5056"/>
                      </a:lnTo>
                      <a:lnTo>
                        <a:pt x="406" y="5167"/>
                      </a:lnTo>
                      <a:lnTo>
                        <a:pt x="462" y="5222"/>
                      </a:lnTo>
                      <a:lnTo>
                        <a:pt x="517" y="5259"/>
                      </a:lnTo>
                      <a:lnTo>
                        <a:pt x="646" y="5296"/>
                      </a:lnTo>
                      <a:lnTo>
                        <a:pt x="775" y="5296"/>
                      </a:lnTo>
                      <a:lnTo>
                        <a:pt x="6587" y="5444"/>
                      </a:lnTo>
                      <a:lnTo>
                        <a:pt x="6993" y="5444"/>
                      </a:lnTo>
                      <a:lnTo>
                        <a:pt x="7196" y="5425"/>
                      </a:lnTo>
                      <a:lnTo>
                        <a:pt x="7399" y="5388"/>
                      </a:lnTo>
                      <a:lnTo>
                        <a:pt x="7584" y="5333"/>
                      </a:lnTo>
                      <a:lnTo>
                        <a:pt x="7750" y="5259"/>
                      </a:lnTo>
                      <a:lnTo>
                        <a:pt x="7916" y="5148"/>
                      </a:lnTo>
                      <a:lnTo>
                        <a:pt x="8045" y="5019"/>
                      </a:lnTo>
                      <a:lnTo>
                        <a:pt x="8119" y="4890"/>
                      </a:lnTo>
                      <a:lnTo>
                        <a:pt x="8137" y="4816"/>
                      </a:lnTo>
                      <a:lnTo>
                        <a:pt x="8156" y="4742"/>
                      </a:lnTo>
                      <a:lnTo>
                        <a:pt x="8156" y="4687"/>
                      </a:lnTo>
                      <a:lnTo>
                        <a:pt x="8137" y="4613"/>
                      </a:lnTo>
                      <a:lnTo>
                        <a:pt x="8063" y="4503"/>
                      </a:lnTo>
                      <a:lnTo>
                        <a:pt x="7971" y="4410"/>
                      </a:lnTo>
                      <a:lnTo>
                        <a:pt x="7860" y="4336"/>
                      </a:lnTo>
                      <a:lnTo>
                        <a:pt x="7731" y="4300"/>
                      </a:lnTo>
                      <a:lnTo>
                        <a:pt x="7602" y="4263"/>
                      </a:lnTo>
                      <a:lnTo>
                        <a:pt x="7344" y="4244"/>
                      </a:lnTo>
                      <a:lnTo>
                        <a:pt x="6735" y="4189"/>
                      </a:lnTo>
                      <a:lnTo>
                        <a:pt x="6089" y="4115"/>
                      </a:lnTo>
                      <a:lnTo>
                        <a:pt x="5739" y="4060"/>
                      </a:lnTo>
                      <a:lnTo>
                        <a:pt x="5406" y="3986"/>
                      </a:lnTo>
                      <a:lnTo>
                        <a:pt x="5074" y="3912"/>
                      </a:lnTo>
                      <a:lnTo>
                        <a:pt x="4742" y="3820"/>
                      </a:lnTo>
                      <a:lnTo>
                        <a:pt x="4429" y="3691"/>
                      </a:lnTo>
                      <a:lnTo>
                        <a:pt x="4115" y="3562"/>
                      </a:lnTo>
                      <a:lnTo>
                        <a:pt x="3838" y="3395"/>
                      </a:lnTo>
                      <a:lnTo>
                        <a:pt x="3580" y="3211"/>
                      </a:lnTo>
                      <a:lnTo>
                        <a:pt x="3340" y="3008"/>
                      </a:lnTo>
                      <a:lnTo>
                        <a:pt x="3248" y="2879"/>
                      </a:lnTo>
                      <a:lnTo>
                        <a:pt x="3137" y="2768"/>
                      </a:lnTo>
                      <a:lnTo>
                        <a:pt x="3063" y="2639"/>
                      </a:lnTo>
                      <a:lnTo>
                        <a:pt x="2971" y="2491"/>
                      </a:lnTo>
                      <a:lnTo>
                        <a:pt x="2916" y="2344"/>
                      </a:lnTo>
                      <a:lnTo>
                        <a:pt x="2860" y="2178"/>
                      </a:lnTo>
                      <a:lnTo>
                        <a:pt x="2823" y="2030"/>
                      </a:lnTo>
                      <a:lnTo>
                        <a:pt x="2805" y="1772"/>
                      </a:lnTo>
                      <a:lnTo>
                        <a:pt x="2786" y="1015"/>
                      </a:lnTo>
                      <a:lnTo>
                        <a:pt x="2786" y="314"/>
                      </a:lnTo>
                      <a:lnTo>
                        <a:pt x="2805" y="93"/>
                      </a:lnTo>
                      <a:lnTo>
                        <a:pt x="2823" y="37"/>
                      </a:lnTo>
                      <a:lnTo>
                        <a:pt x="28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31"/>
                <p:cNvSpPr/>
                <p:nvPr/>
              </p:nvSpPr>
              <p:spPr>
                <a:xfrm>
                  <a:off x="8428432" y="5180997"/>
                  <a:ext cx="157696" cy="105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6" h="5444" extrusionOk="0">
                      <a:moveTo>
                        <a:pt x="2344" y="0"/>
                      </a:moveTo>
                      <a:lnTo>
                        <a:pt x="1882" y="37"/>
                      </a:lnTo>
                      <a:lnTo>
                        <a:pt x="1403" y="93"/>
                      </a:lnTo>
                      <a:lnTo>
                        <a:pt x="941" y="185"/>
                      </a:lnTo>
                      <a:lnTo>
                        <a:pt x="775" y="222"/>
                      </a:lnTo>
                      <a:lnTo>
                        <a:pt x="701" y="259"/>
                      </a:lnTo>
                      <a:lnTo>
                        <a:pt x="646" y="314"/>
                      </a:lnTo>
                      <a:lnTo>
                        <a:pt x="572" y="370"/>
                      </a:lnTo>
                      <a:lnTo>
                        <a:pt x="535" y="443"/>
                      </a:lnTo>
                      <a:lnTo>
                        <a:pt x="517" y="536"/>
                      </a:lnTo>
                      <a:lnTo>
                        <a:pt x="499" y="628"/>
                      </a:lnTo>
                      <a:lnTo>
                        <a:pt x="499" y="812"/>
                      </a:lnTo>
                      <a:lnTo>
                        <a:pt x="499" y="997"/>
                      </a:lnTo>
                      <a:lnTo>
                        <a:pt x="517" y="1255"/>
                      </a:lnTo>
                      <a:lnTo>
                        <a:pt x="499" y="1513"/>
                      </a:lnTo>
                      <a:lnTo>
                        <a:pt x="443" y="1772"/>
                      </a:lnTo>
                      <a:lnTo>
                        <a:pt x="388" y="2030"/>
                      </a:lnTo>
                      <a:lnTo>
                        <a:pt x="259" y="2547"/>
                      </a:lnTo>
                      <a:lnTo>
                        <a:pt x="130" y="3045"/>
                      </a:lnTo>
                      <a:lnTo>
                        <a:pt x="74" y="3303"/>
                      </a:lnTo>
                      <a:lnTo>
                        <a:pt x="19" y="3562"/>
                      </a:lnTo>
                      <a:lnTo>
                        <a:pt x="0" y="3838"/>
                      </a:lnTo>
                      <a:lnTo>
                        <a:pt x="0" y="4097"/>
                      </a:lnTo>
                      <a:lnTo>
                        <a:pt x="19" y="4355"/>
                      </a:lnTo>
                      <a:lnTo>
                        <a:pt x="74" y="4595"/>
                      </a:lnTo>
                      <a:lnTo>
                        <a:pt x="166" y="4835"/>
                      </a:lnTo>
                      <a:lnTo>
                        <a:pt x="240" y="4945"/>
                      </a:lnTo>
                      <a:lnTo>
                        <a:pt x="296" y="5056"/>
                      </a:lnTo>
                      <a:lnTo>
                        <a:pt x="388" y="5167"/>
                      </a:lnTo>
                      <a:lnTo>
                        <a:pt x="443" y="5222"/>
                      </a:lnTo>
                      <a:lnTo>
                        <a:pt x="517" y="5259"/>
                      </a:lnTo>
                      <a:lnTo>
                        <a:pt x="646" y="5296"/>
                      </a:lnTo>
                      <a:lnTo>
                        <a:pt x="775" y="5296"/>
                      </a:lnTo>
                      <a:lnTo>
                        <a:pt x="6587" y="5444"/>
                      </a:lnTo>
                      <a:lnTo>
                        <a:pt x="6993" y="5444"/>
                      </a:lnTo>
                      <a:lnTo>
                        <a:pt x="7196" y="5425"/>
                      </a:lnTo>
                      <a:lnTo>
                        <a:pt x="7381" y="5388"/>
                      </a:lnTo>
                      <a:lnTo>
                        <a:pt x="7584" y="5333"/>
                      </a:lnTo>
                      <a:lnTo>
                        <a:pt x="7750" y="5259"/>
                      </a:lnTo>
                      <a:lnTo>
                        <a:pt x="7897" y="5148"/>
                      </a:lnTo>
                      <a:lnTo>
                        <a:pt x="8045" y="5019"/>
                      </a:lnTo>
                      <a:lnTo>
                        <a:pt x="8119" y="4890"/>
                      </a:lnTo>
                      <a:lnTo>
                        <a:pt x="8137" y="4816"/>
                      </a:lnTo>
                      <a:lnTo>
                        <a:pt x="8156" y="4742"/>
                      </a:lnTo>
                      <a:lnTo>
                        <a:pt x="8137" y="4687"/>
                      </a:lnTo>
                      <a:lnTo>
                        <a:pt x="8119" y="4613"/>
                      </a:lnTo>
                      <a:lnTo>
                        <a:pt x="8063" y="4503"/>
                      </a:lnTo>
                      <a:lnTo>
                        <a:pt x="7971" y="4410"/>
                      </a:lnTo>
                      <a:lnTo>
                        <a:pt x="7860" y="4336"/>
                      </a:lnTo>
                      <a:lnTo>
                        <a:pt x="7731" y="4300"/>
                      </a:lnTo>
                      <a:lnTo>
                        <a:pt x="7602" y="4263"/>
                      </a:lnTo>
                      <a:lnTo>
                        <a:pt x="7344" y="4244"/>
                      </a:lnTo>
                      <a:lnTo>
                        <a:pt x="6735" y="4189"/>
                      </a:lnTo>
                      <a:lnTo>
                        <a:pt x="6071" y="4115"/>
                      </a:lnTo>
                      <a:lnTo>
                        <a:pt x="5739" y="4060"/>
                      </a:lnTo>
                      <a:lnTo>
                        <a:pt x="5406" y="3986"/>
                      </a:lnTo>
                      <a:lnTo>
                        <a:pt x="5056" y="3912"/>
                      </a:lnTo>
                      <a:lnTo>
                        <a:pt x="4742" y="3820"/>
                      </a:lnTo>
                      <a:lnTo>
                        <a:pt x="4410" y="3691"/>
                      </a:lnTo>
                      <a:lnTo>
                        <a:pt x="4115" y="3562"/>
                      </a:lnTo>
                      <a:lnTo>
                        <a:pt x="3838" y="3395"/>
                      </a:lnTo>
                      <a:lnTo>
                        <a:pt x="3580" y="3211"/>
                      </a:lnTo>
                      <a:lnTo>
                        <a:pt x="3340" y="3008"/>
                      </a:lnTo>
                      <a:lnTo>
                        <a:pt x="3229" y="2879"/>
                      </a:lnTo>
                      <a:lnTo>
                        <a:pt x="3137" y="2768"/>
                      </a:lnTo>
                      <a:lnTo>
                        <a:pt x="3045" y="2639"/>
                      </a:lnTo>
                      <a:lnTo>
                        <a:pt x="2971" y="2491"/>
                      </a:lnTo>
                      <a:lnTo>
                        <a:pt x="2897" y="2344"/>
                      </a:lnTo>
                      <a:lnTo>
                        <a:pt x="2842" y="2178"/>
                      </a:lnTo>
                      <a:lnTo>
                        <a:pt x="2823" y="2030"/>
                      </a:lnTo>
                      <a:lnTo>
                        <a:pt x="2805" y="1772"/>
                      </a:lnTo>
                      <a:lnTo>
                        <a:pt x="2786" y="1015"/>
                      </a:lnTo>
                      <a:lnTo>
                        <a:pt x="2786" y="314"/>
                      </a:lnTo>
                      <a:lnTo>
                        <a:pt x="2805" y="93"/>
                      </a:lnTo>
                      <a:lnTo>
                        <a:pt x="2805" y="37"/>
                      </a:lnTo>
                      <a:lnTo>
                        <a:pt x="28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31"/>
                <p:cNvSpPr/>
                <p:nvPr/>
              </p:nvSpPr>
              <p:spPr>
                <a:xfrm>
                  <a:off x="8449121" y="4354406"/>
                  <a:ext cx="229410" cy="8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5" h="44007" extrusionOk="0">
                      <a:moveTo>
                        <a:pt x="5259" y="1"/>
                      </a:moveTo>
                      <a:lnTo>
                        <a:pt x="4890" y="38"/>
                      </a:lnTo>
                      <a:lnTo>
                        <a:pt x="4466" y="75"/>
                      </a:lnTo>
                      <a:lnTo>
                        <a:pt x="4023" y="130"/>
                      </a:lnTo>
                      <a:lnTo>
                        <a:pt x="3580" y="222"/>
                      </a:lnTo>
                      <a:lnTo>
                        <a:pt x="3156" y="314"/>
                      </a:lnTo>
                      <a:lnTo>
                        <a:pt x="2731" y="425"/>
                      </a:lnTo>
                      <a:lnTo>
                        <a:pt x="2307" y="554"/>
                      </a:lnTo>
                      <a:lnTo>
                        <a:pt x="1883" y="720"/>
                      </a:lnTo>
                      <a:lnTo>
                        <a:pt x="1477" y="886"/>
                      </a:lnTo>
                      <a:lnTo>
                        <a:pt x="1218" y="1016"/>
                      </a:lnTo>
                      <a:lnTo>
                        <a:pt x="997" y="1163"/>
                      </a:lnTo>
                      <a:lnTo>
                        <a:pt x="794" y="1348"/>
                      </a:lnTo>
                      <a:lnTo>
                        <a:pt x="628" y="1551"/>
                      </a:lnTo>
                      <a:lnTo>
                        <a:pt x="462" y="1790"/>
                      </a:lnTo>
                      <a:lnTo>
                        <a:pt x="351" y="2030"/>
                      </a:lnTo>
                      <a:lnTo>
                        <a:pt x="240" y="2307"/>
                      </a:lnTo>
                      <a:lnTo>
                        <a:pt x="148" y="2602"/>
                      </a:lnTo>
                      <a:lnTo>
                        <a:pt x="93" y="2898"/>
                      </a:lnTo>
                      <a:lnTo>
                        <a:pt x="37" y="3211"/>
                      </a:lnTo>
                      <a:lnTo>
                        <a:pt x="19" y="3543"/>
                      </a:lnTo>
                      <a:lnTo>
                        <a:pt x="1" y="3894"/>
                      </a:lnTo>
                      <a:lnTo>
                        <a:pt x="1" y="4244"/>
                      </a:lnTo>
                      <a:lnTo>
                        <a:pt x="19" y="4613"/>
                      </a:lnTo>
                      <a:lnTo>
                        <a:pt x="37" y="4983"/>
                      </a:lnTo>
                      <a:lnTo>
                        <a:pt x="74" y="5352"/>
                      </a:lnTo>
                      <a:lnTo>
                        <a:pt x="185" y="6108"/>
                      </a:lnTo>
                      <a:lnTo>
                        <a:pt x="333" y="6846"/>
                      </a:lnTo>
                      <a:lnTo>
                        <a:pt x="499" y="7584"/>
                      </a:lnTo>
                      <a:lnTo>
                        <a:pt x="665" y="8285"/>
                      </a:lnTo>
                      <a:lnTo>
                        <a:pt x="1015" y="9577"/>
                      </a:lnTo>
                      <a:lnTo>
                        <a:pt x="1292" y="10573"/>
                      </a:lnTo>
                      <a:lnTo>
                        <a:pt x="3635" y="19079"/>
                      </a:lnTo>
                      <a:lnTo>
                        <a:pt x="3875" y="19946"/>
                      </a:lnTo>
                      <a:lnTo>
                        <a:pt x="4097" y="20813"/>
                      </a:lnTo>
                      <a:lnTo>
                        <a:pt x="4300" y="21699"/>
                      </a:lnTo>
                      <a:lnTo>
                        <a:pt x="4484" y="22566"/>
                      </a:lnTo>
                      <a:lnTo>
                        <a:pt x="4669" y="23452"/>
                      </a:lnTo>
                      <a:lnTo>
                        <a:pt x="4835" y="24337"/>
                      </a:lnTo>
                      <a:lnTo>
                        <a:pt x="4982" y="25223"/>
                      </a:lnTo>
                      <a:lnTo>
                        <a:pt x="5130" y="26109"/>
                      </a:lnTo>
                      <a:lnTo>
                        <a:pt x="5388" y="27880"/>
                      </a:lnTo>
                      <a:lnTo>
                        <a:pt x="5591" y="29670"/>
                      </a:lnTo>
                      <a:lnTo>
                        <a:pt x="5776" y="31460"/>
                      </a:lnTo>
                      <a:lnTo>
                        <a:pt x="5905" y="33249"/>
                      </a:lnTo>
                      <a:lnTo>
                        <a:pt x="6255" y="38932"/>
                      </a:lnTo>
                      <a:lnTo>
                        <a:pt x="6495" y="42419"/>
                      </a:lnTo>
                      <a:lnTo>
                        <a:pt x="6569" y="43545"/>
                      </a:lnTo>
                      <a:lnTo>
                        <a:pt x="6606" y="43859"/>
                      </a:lnTo>
                      <a:lnTo>
                        <a:pt x="6624" y="43969"/>
                      </a:lnTo>
                      <a:lnTo>
                        <a:pt x="10536" y="44006"/>
                      </a:lnTo>
                      <a:lnTo>
                        <a:pt x="10573" y="44006"/>
                      </a:lnTo>
                      <a:lnTo>
                        <a:pt x="10610" y="43951"/>
                      </a:lnTo>
                      <a:lnTo>
                        <a:pt x="10665" y="43785"/>
                      </a:lnTo>
                      <a:lnTo>
                        <a:pt x="10739" y="43526"/>
                      </a:lnTo>
                      <a:lnTo>
                        <a:pt x="10813" y="43194"/>
                      </a:lnTo>
                      <a:lnTo>
                        <a:pt x="10942" y="42327"/>
                      </a:lnTo>
                      <a:lnTo>
                        <a:pt x="11071" y="41349"/>
                      </a:lnTo>
                      <a:lnTo>
                        <a:pt x="11182" y="40316"/>
                      </a:lnTo>
                      <a:lnTo>
                        <a:pt x="11256" y="39393"/>
                      </a:lnTo>
                      <a:lnTo>
                        <a:pt x="11366" y="38286"/>
                      </a:lnTo>
                      <a:lnTo>
                        <a:pt x="11440" y="36829"/>
                      </a:lnTo>
                      <a:lnTo>
                        <a:pt x="11514" y="35371"/>
                      </a:lnTo>
                      <a:lnTo>
                        <a:pt x="11569" y="33914"/>
                      </a:lnTo>
                      <a:lnTo>
                        <a:pt x="11625" y="32456"/>
                      </a:lnTo>
                      <a:lnTo>
                        <a:pt x="11717" y="30795"/>
                      </a:lnTo>
                      <a:lnTo>
                        <a:pt x="11791" y="29116"/>
                      </a:lnTo>
                      <a:lnTo>
                        <a:pt x="11846" y="27437"/>
                      </a:lnTo>
                      <a:lnTo>
                        <a:pt x="11864" y="25758"/>
                      </a:lnTo>
                      <a:lnTo>
                        <a:pt x="11864" y="24079"/>
                      </a:lnTo>
                      <a:lnTo>
                        <a:pt x="11864" y="22382"/>
                      </a:lnTo>
                      <a:lnTo>
                        <a:pt x="11846" y="20703"/>
                      </a:lnTo>
                      <a:lnTo>
                        <a:pt x="11791" y="19005"/>
                      </a:lnTo>
                      <a:lnTo>
                        <a:pt x="11698" y="15629"/>
                      </a:lnTo>
                      <a:lnTo>
                        <a:pt x="11551" y="12252"/>
                      </a:lnTo>
                      <a:lnTo>
                        <a:pt x="11274" y="5554"/>
                      </a:lnTo>
                      <a:lnTo>
                        <a:pt x="11237" y="5001"/>
                      </a:lnTo>
                      <a:lnTo>
                        <a:pt x="11182" y="4447"/>
                      </a:lnTo>
                      <a:lnTo>
                        <a:pt x="11108" y="3894"/>
                      </a:lnTo>
                      <a:lnTo>
                        <a:pt x="10979" y="3340"/>
                      </a:lnTo>
                      <a:lnTo>
                        <a:pt x="10905" y="3082"/>
                      </a:lnTo>
                      <a:lnTo>
                        <a:pt x="10831" y="2805"/>
                      </a:lnTo>
                      <a:lnTo>
                        <a:pt x="10739" y="2547"/>
                      </a:lnTo>
                      <a:lnTo>
                        <a:pt x="10628" y="2307"/>
                      </a:lnTo>
                      <a:lnTo>
                        <a:pt x="10499" y="2049"/>
                      </a:lnTo>
                      <a:lnTo>
                        <a:pt x="10370" y="1809"/>
                      </a:lnTo>
                      <a:lnTo>
                        <a:pt x="10204" y="1569"/>
                      </a:lnTo>
                      <a:lnTo>
                        <a:pt x="10038" y="1348"/>
                      </a:lnTo>
                      <a:lnTo>
                        <a:pt x="9964" y="1255"/>
                      </a:lnTo>
                      <a:lnTo>
                        <a:pt x="9872" y="1182"/>
                      </a:lnTo>
                      <a:lnTo>
                        <a:pt x="9761" y="1108"/>
                      </a:lnTo>
                      <a:lnTo>
                        <a:pt x="9650" y="1034"/>
                      </a:lnTo>
                      <a:lnTo>
                        <a:pt x="9392" y="923"/>
                      </a:lnTo>
                      <a:lnTo>
                        <a:pt x="9115" y="831"/>
                      </a:lnTo>
                      <a:lnTo>
                        <a:pt x="8543" y="683"/>
                      </a:lnTo>
                      <a:lnTo>
                        <a:pt x="8285" y="610"/>
                      </a:lnTo>
                      <a:lnTo>
                        <a:pt x="8064" y="536"/>
                      </a:lnTo>
                      <a:lnTo>
                        <a:pt x="7455" y="296"/>
                      </a:lnTo>
                      <a:lnTo>
                        <a:pt x="7159" y="204"/>
                      </a:lnTo>
                      <a:lnTo>
                        <a:pt x="6864" y="130"/>
                      </a:lnTo>
                      <a:lnTo>
                        <a:pt x="6569" y="75"/>
                      </a:lnTo>
                      <a:lnTo>
                        <a:pt x="6255" y="19"/>
                      </a:lnTo>
                      <a:lnTo>
                        <a:pt x="5942" y="1"/>
                      </a:lnTo>
                      <a:close/>
                    </a:path>
                  </a:pathLst>
                </a:custGeom>
                <a:solidFill>
                  <a:srgbClr val="0288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31"/>
                <p:cNvSpPr/>
                <p:nvPr/>
              </p:nvSpPr>
              <p:spPr>
                <a:xfrm>
                  <a:off x="8374913" y="4292689"/>
                  <a:ext cx="187317" cy="912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8" h="47199" extrusionOk="0">
                      <a:moveTo>
                        <a:pt x="3746" y="1"/>
                      </a:moveTo>
                      <a:lnTo>
                        <a:pt x="3322" y="19"/>
                      </a:lnTo>
                      <a:lnTo>
                        <a:pt x="2916" y="38"/>
                      </a:lnTo>
                      <a:lnTo>
                        <a:pt x="2713" y="75"/>
                      </a:lnTo>
                      <a:lnTo>
                        <a:pt x="2510" y="111"/>
                      </a:lnTo>
                      <a:lnTo>
                        <a:pt x="2307" y="167"/>
                      </a:lnTo>
                      <a:lnTo>
                        <a:pt x="2123" y="222"/>
                      </a:lnTo>
                      <a:lnTo>
                        <a:pt x="1901" y="333"/>
                      </a:lnTo>
                      <a:lnTo>
                        <a:pt x="1698" y="462"/>
                      </a:lnTo>
                      <a:lnTo>
                        <a:pt x="1514" y="610"/>
                      </a:lnTo>
                      <a:lnTo>
                        <a:pt x="1348" y="776"/>
                      </a:lnTo>
                      <a:lnTo>
                        <a:pt x="1218" y="960"/>
                      </a:lnTo>
                      <a:lnTo>
                        <a:pt x="1089" y="1163"/>
                      </a:lnTo>
                      <a:lnTo>
                        <a:pt x="979" y="1385"/>
                      </a:lnTo>
                      <a:lnTo>
                        <a:pt x="886" y="1606"/>
                      </a:lnTo>
                      <a:lnTo>
                        <a:pt x="813" y="1846"/>
                      </a:lnTo>
                      <a:lnTo>
                        <a:pt x="739" y="2086"/>
                      </a:lnTo>
                      <a:lnTo>
                        <a:pt x="628" y="2565"/>
                      </a:lnTo>
                      <a:lnTo>
                        <a:pt x="444" y="3506"/>
                      </a:lnTo>
                      <a:lnTo>
                        <a:pt x="351" y="4152"/>
                      </a:lnTo>
                      <a:lnTo>
                        <a:pt x="277" y="4798"/>
                      </a:lnTo>
                      <a:lnTo>
                        <a:pt x="222" y="5444"/>
                      </a:lnTo>
                      <a:lnTo>
                        <a:pt x="167" y="6090"/>
                      </a:lnTo>
                      <a:lnTo>
                        <a:pt x="93" y="7603"/>
                      </a:lnTo>
                      <a:lnTo>
                        <a:pt x="38" y="9097"/>
                      </a:lnTo>
                      <a:lnTo>
                        <a:pt x="1" y="10592"/>
                      </a:lnTo>
                      <a:lnTo>
                        <a:pt x="1" y="12105"/>
                      </a:lnTo>
                      <a:lnTo>
                        <a:pt x="19" y="13599"/>
                      </a:lnTo>
                      <a:lnTo>
                        <a:pt x="56" y="15112"/>
                      </a:lnTo>
                      <a:lnTo>
                        <a:pt x="111" y="16607"/>
                      </a:lnTo>
                      <a:lnTo>
                        <a:pt x="167" y="18101"/>
                      </a:lnTo>
                      <a:lnTo>
                        <a:pt x="259" y="19614"/>
                      </a:lnTo>
                      <a:lnTo>
                        <a:pt x="351" y="21109"/>
                      </a:lnTo>
                      <a:lnTo>
                        <a:pt x="554" y="24116"/>
                      </a:lnTo>
                      <a:lnTo>
                        <a:pt x="776" y="27105"/>
                      </a:lnTo>
                      <a:lnTo>
                        <a:pt x="997" y="30113"/>
                      </a:lnTo>
                      <a:lnTo>
                        <a:pt x="1606" y="38637"/>
                      </a:lnTo>
                      <a:lnTo>
                        <a:pt x="1883" y="42881"/>
                      </a:lnTo>
                      <a:lnTo>
                        <a:pt x="2159" y="47161"/>
                      </a:lnTo>
                      <a:lnTo>
                        <a:pt x="6071" y="47198"/>
                      </a:lnTo>
                      <a:lnTo>
                        <a:pt x="6108" y="47198"/>
                      </a:lnTo>
                      <a:lnTo>
                        <a:pt x="6126" y="47143"/>
                      </a:lnTo>
                      <a:lnTo>
                        <a:pt x="6200" y="46977"/>
                      </a:lnTo>
                      <a:lnTo>
                        <a:pt x="6274" y="46718"/>
                      </a:lnTo>
                      <a:lnTo>
                        <a:pt x="6329" y="46386"/>
                      </a:lnTo>
                      <a:lnTo>
                        <a:pt x="6477" y="45519"/>
                      </a:lnTo>
                      <a:lnTo>
                        <a:pt x="6588" y="44541"/>
                      </a:lnTo>
                      <a:lnTo>
                        <a:pt x="6698" y="43508"/>
                      </a:lnTo>
                      <a:lnTo>
                        <a:pt x="6791" y="42585"/>
                      </a:lnTo>
                      <a:lnTo>
                        <a:pt x="6883" y="41478"/>
                      </a:lnTo>
                      <a:lnTo>
                        <a:pt x="6975" y="40021"/>
                      </a:lnTo>
                      <a:lnTo>
                        <a:pt x="7049" y="38563"/>
                      </a:lnTo>
                      <a:lnTo>
                        <a:pt x="7104" y="37106"/>
                      </a:lnTo>
                      <a:lnTo>
                        <a:pt x="7160" y="35648"/>
                      </a:lnTo>
                      <a:lnTo>
                        <a:pt x="7178" y="34485"/>
                      </a:lnTo>
                      <a:lnTo>
                        <a:pt x="7215" y="33323"/>
                      </a:lnTo>
                      <a:lnTo>
                        <a:pt x="7270" y="32161"/>
                      </a:lnTo>
                      <a:lnTo>
                        <a:pt x="7344" y="30998"/>
                      </a:lnTo>
                      <a:lnTo>
                        <a:pt x="7492" y="28655"/>
                      </a:lnTo>
                      <a:lnTo>
                        <a:pt x="7566" y="27493"/>
                      </a:lnTo>
                      <a:lnTo>
                        <a:pt x="7639" y="26330"/>
                      </a:lnTo>
                      <a:lnTo>
                        <a:pt x="7787" y="23581"/>
                      </a:lnTo>
                      <a:lnTo>
                        <a:pt x="7953" y="20832"/>
                      </a:lnTo>
                      <a:lnTo>
                        <a:pt x="8064" y="19448"/>
                      </a:lnTo>
                      <a:lnTo>
                        <a:pt x="8174" y="18083"/>
                      </a:lnTo>
                      <a:lnTo>
                        <a:pt x="8322" y="16699"/>
                      </a:lnTo>
                      <a:lnTo>
                        <a:pt x="8470" y="15333"/>
                      </a:lnTo>
                      <a:lnTo>
                        <a:pt x="8673" y="13710"/>
                      </a:lnTo>
                      <a:lnTo>
                        <a:pt x="8894" y="12068"/>
                      </a:lnTo>
                      <a:lnTo>
                        <a:pt x="9115" y="10444"/>
                      </a:lnTo>
                      <a:lnTo>
                        <a:pt x="9300" y="8802"/>
                      </a:lnTo>
                      <a:lnTo>
                        <a:pt x="9411" y="8045"/>
                      </a:lnTo>
                      <a:lnTo>
                        <a:pt x="9503" y="7252"/>
                      </a:lnTo>
                      <a:lnTo>
                        <a:pt x="9595" y="6440"/>
                      </a:lnTo>
                      <a:lnTo>
                        <a:pt x="9632" y="6034"/>
                      </a:lnTo>
                      <a:lnTo>
                        <a:pt x="9669" y="5647"/>
                      </a:lnTo>
                      <a:lnTo>
                        <a:pt x="9687" y="5241"/>
                      </a:lnTo>
                      <a:lnTo>
                        <a:pt x="9669" y="4835"/>
                      </a:lnTo>
                      <a:lnTo>
                        <a:pt x="9651" y="4429"/>
                      </a:lnTo>
                      <a:lnTo>
                        <a:pt x="9614" y="4041"/>
                      </a:lnTo>
                      <a:lnTo>
                        <a:pt x="9540" y="3654"/>
                      </a:lnTo>
                      <a:lnTo>
                        <a:pt x="9448" y="3285"/>
                      </a:lnTo>
                      <a:lnTo>
                        <a:pt x="9337" y="2916"/>
                      </a:lnTo>
                      <a:lnTo>
                        <a:pt x="9189" y="2547"/>
                      </a:lnTo>
                      <a:lnTo>
                        <a:pt x="8986" y="2178"/>
                      </a:lnTo>
                      <a:lnTo>
                        <a:pt x="8746" y="1846"/>
                      </a:lnTo>
                      <a:lnTo>
                        <a:pt x="8488" y="1514"/>
                      </a:lnTo>
                      <a:lnTo>
                        <a:pt x="8193" y="1219"/>
                      </a:lnTo>
                      <a:lnTo>
                        <a:pt x="7861" y="942"/>
                      </a:lnTo>
                      <a:lnTo>
                        <a:pt x="7529" y="720"/>
                      </a:lnTo>
                      <a:lnTo>
                        <a:pt x="7160" y="517"/>
                      </a:lnTo>
                      <a:lnTo>
                        <a:pt x="6772" y="351"/>
                      </a:lnTo>
                      <a:lnTo>
                        <a:pt x="6403" y="222"/>
                      </a:lnTo>
                      <a:lnTo>
                        <a:pt x="6034" y="148"/>
                      </a:lnTo>
                      <a:lnTo>
                        <a:pt x="5665" y="75"/>
                      </a:lnTo>
                      <a:lnTo>
                        <a:pt x="5278" y="38"/>
                      </a:lnTo>
                      <a:lnTo>
                        <a:pt x="490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31"/>
                <p:cNvSpPr/>
                <p:nvPr/>
              </p:nvSpPr>
              <p:spPr>
                <a:xfrm>
                  <a:off x="8374198" y="3882439"/>
                  <a:ext cx="290779" cy="551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28507" extrusionOk="0">
                      <a:moveTo>
                        <a:pt x="8304" y="0"/>
                      </a:moveTo>
                      <a:lnTo>
                        <a:pt x="8027" y="19"/>
                      </a:lnTo>
                      <a:lnTo>
                        <a:pt x="7732" y="37"/>
                      </a:lnTo>
                      <a:lnTo>
                        <a:pt x="7437" y="74"/>
                      </a:lnTo>
                      <a:lnTo>
                        <a:pt x="7160" y="111"/>
                      </a:lnTo>
                      <a:lnTo>
                        <a:pt x="6883" y="166"/>
                      </a:lnTo>
                      <a:lnTo>
                        <a:pt x="6588" y="240"/>
                      </a:lnTo>
                      <a:lnTo>
                        <a:pt x="6329" y="332"/>
                      </a:lnTo>
                      <a:lnTo>
                        <a:pt x="6053" y="425"/>
                      </a:lnTo>
                      <a:lnTo>
                        <a:pt x="5794" y="517"/>
                      </a:lnTo>
                      <a:lnTo>
                        <a:pt x="5536" y="646"/>
                      </a:lnTo>
                      <a:lnTo>
                        <a:pt x="5278" y="775"/>
                      </a:lnTo>
                      <a:lnTo>
                        <a:pt x="5038" y="923"/>
                      </a:lnTo>
                      <a:lnTo>
                        <a:pt x="4798" y="1070"/>
                      </a:lnTo>
                      <a:lnTo>
                        <a:pt x="4558" y="1236"/>
                      </a:lnTo>
                      <a:lnTo>
                        <a:pt x="4337" y="1421"/>
                      </a:lnTo>
                      <a:lnTo>
                        <a:pt x="4115" y="1624"/>
                      </a:lnTo>
                      <a:lnTo>
                        <a:pt x="3912" y="1827"/>
                      </a:lnTo>
                      <a:lnTo>
                        <a:pt x="3709" y="2048"/>
                      </a:lnTo>
                      <a:lnTo>
                        <a:pt x="3525" y="2270"/>
                      </a:lnTo>
                      <a:lnTo>
                        <a:pt x="3340" y="2510"/>
                      </a:lnTo>
                      <a:lnTo>
                        <a:pt x="3174" y="2768"/>
                      </a:lnTo>
                      <a:lnTo>
                        <a:pt x="3027" y="3026"/>
                      </a:lnTo>
                      <a:lnTo>
                        <a:pt x="2879" y="3321"/>
                      </a:lnTo>
                      <a:lnTo>
                        <a:pt x="2602" y="3912"/>
                      </a:lnTo>
                      <a:lnTo>
                        <a:pt x="2381" y="4521"/>
                      </a:lnTo>
                      <a:lnTo>
                        <a:pt x="2178" y="5148"/>
                      </a:lnTo>
                      <a:lnTo>
                        <a:pt x="2012" y="5775"/>
                      </a:lnTo>
                      <a:lnTo>
                        <a:pt x="1864" y="6403"/>
                      </a:lnTo>
                      <a:lnTo>
                        <a:pt x="1735" y="7048"/>
                      </a:lnTo>
                      <a:lnTo>
                        <a:pt x="1643" y="7694"/>
                      </a:lnTo>
                      <a:lnTo>
                        <a:pt x="1551" y="8358"/>
                      </a:lnTo>
                      <a:lnTo>
                        <a:pt x="1422" y="9668"/>
                      </a:lnTo>
                      <a:lnTo>
                        <a:pt x="1311" y="10979"/>
                      </a:lnTo>
                      <a:lnTo>
                        <a:pt x="1200" y="12289"/>
                      </a:lnTo>
                      <a:lnTo>
                        <a:pt x="1145" y="12934"/>
                      </a:lnTo>
                      <a:lnTo>
                        <a:pt x="1053" y="13580"/>
                      </a:lnTo>
                      <a:lnTo>
                        <a:pt x="850" y="15204"/>
                      </a:lnTo>
                      <a:lnTo>
                        <a:pt x="665" y="16827"/>
                      </a:lnTo>
                      <a:lnTo>
                        <a:pt x="499" y="18451"/>
                      </a:lnTo>
                      <a:lnTo>
                        <a:pt x="370" y="20075"/>
                      </a:lnTo>
                      <a:lnTo>
                        <a:pt x="241" y="21717"/>
                      </a:lnTo>
                      <a:lnTo>
                        <a:pt x="148" y="23341"/>
                      </a:lnTo>
                      <a:lnTo>
                        <a:pt x="56" y="24983"/>
                      </a:lnTo>
                      <a:lnTo>
                        <a:pt x="1" y="26606"/>
                      </a:lnTo>
                      <a:lnTo>
                        <a:pt x="1" y="26828"/>
                      </a:lnTo>
                      <a:lnTo>
                        <a:pt x="1" y="27031"/>
                      </a:lnTo>
                      <a:lnTo>
                        <a:pt x="56" y="27234"/>
                      </a:lnTo>
                      <a:lnTo>
                        <a:pt x="93" y="27326"/>
                      </a:lnTo>
                      <a:lnTo>
                        <a:pt x="148" y="27418"/>
                      </a:lnTo>
                      <a:lnTo>
                        <a:pt x="204" y="27511"/>
                      </a:lnTo>
                      <a:lnTo>
                        <a:pt x="259" y="27566"/>
                      </a:lnTo>
                      <a:lnTo>
                        <a:pt x="407" y="27677"/>
                      </a:lnTo>
                      <a:lnTo>
                        <a:pt x="591" y="27787"/>
                      </a:lnTo>
                      <a:lnTo>
                        <a:pt x="757" y="27861"/>
                      </a:lnTo>
                      <a:lnTo>
                        <a:pt x="1237" y="28027"/>
                      </a:lnTo>
                      <a:lnTo>
                        <a:pt x="1735" y="28156"/>
                      </a:lnTo>
                      <a:lnTo>
                        <a:pt x="2233" y="28267"/>
                      </a:lnTo>
                      <a:lnTo>
                        <a:pt x="2732" y="28322"/>
                      </a:lnTo>
                      <a:lnTo>
                        <a:pt x="3248" y="28378"/>
                      </a:lnTo>
                      <a:lnTo>
                        <a:pt x="3765" y="28415"/>
                      </a:lnTo>
                      <a:lnTo>
                        <a:pt x="4780" y="28452"/>
                      </a:lnTo>
                      <a:lnTo>
                        <a:pt x="5942" y="28488"/>
                      </a:lnTo>
                      <a:lnTo>
                        <a:pt x="7104" y="28507"/>
                      </a:lnTo>
                      <a:lnTo>
                        <a:pt x="8248" y="28507"/>
                      </a:lnTo>
                      <a:lnTo>
                        <a:pt x="9411" y="28470"/>
                      </a:lnTo>
                      <a:lnTo>
                        <a:pt x="9983" y="28433"/>
                      </a:lnTo>
                      <a:lnTo>
                        <a:pt x="10555" y="28378"/>
                      </a:lnTo>
                      <a:lnTo>
                        <a:pt x="11127" y="28322"/>
                      </a:lnTo>
                      <a:lnTo>
                        <a:pt x="11699" y="28249"/>
                      </a:lnTo>
                      <a:lnTo>
                        <a:pt x="12271" y="28156"/>
                      </a:lnTo>
                      <a:lnTo>
                        <a:pt x="12824" y="28046"/>
                      </a:lnTo>
                      <a:lnTo>
                        <a:pt x="13378" y="27916"/>
                      </a:lnTo>
                      <a:lnTo>
                        <a:pt x="13931" y="27769"/>
                      </a:lnTo>
                      <a:lnTo>
                        <a:pt x="14208" y="27677"/>
                      </a:lnTo>
                      <a:lnTo>
                        <a:pt x="14485" y="27566"/>
                      </a:lnTo>
                      <a:lnTo>
                        <a:pt x="14596" y="27492"/>
                      </a:lnTo>
                      <a:lnTo>
                        <a:pt x="14706" y="27400"/>
                      </a:lnTo>
                      <a:lnTo>
                        <a:pt x="14817" y="27308"/>
                      </a:lnTo>
                      <a:lnTo>
                        <a:pt x="14891" y="27197"/>
                      </a:lnTo>
                      <a:lnTo>
                        <a:pt x="14946" y="27086"/>
                      </a:lnTo>
                      <a:lnTo>
                        <a:pt x="14983" y="26994"/>
                      </a:lnTo>
                      <a:lnTo>
                        <a:pt x="15038" y="26754"/>
                      </a:lnTo>
                      <a:lnTo>
                        <a:pt x="15038" y="26514"/>
                      </a:lnTo>
                      <a:lnTo>
                        <a:pt x="15038" y="26293"/>
                      </a:lnTo>
                      <a:lnTo>
                        <a:pt x="14651" y="10443"/>
                      </a:lnTo>
                      <a:lnTo>
                        <a:pt x="14614" y="8894"/>
                      </a:lnTo>
                      <a:lnTo>
                        <a:pt x="14614" y="8063"/>
                      </a:lnTo>
                      <a:lnTo>
                        <a:pt x="14577" y="7233"/>
                      </a:lnTo>
                      <a:lnTo>
                        <a:pt x="14522" y="6403"/>
                      </a:lnTo>
                      <a:lnTo>
                        <a:pt x="14485" y="5997"/>
                      </a:lnTo>
                      <a:lnTo>
                        <a:pt x="14429" y="5572"/>
                      </a:lnTo>
                      <a:lnTo>
                        <a:pt x="14356" y="5166"/>
                      </a:lnTo>
                      <a:lnTo>
                        <a:pt x="14282" y="4761"/>
                      </a:lnTo>
                      <a:lnTo>
                        <a:pt x="14190" y="4373"/>
                      </a:lnTo>
                      <a:lnTo>
                        <a:pt x="14079" y="3986"/>
                      </a:lnTo>
                      <a:lnTo>
                        <a:pt x="13913" y="3506"/>
                      </a:lnTo>
                      <a:lnTo>
                        <a:pt x="13728" y="3045"/>
                      </a:lnTo>
                      <a:lnTo>
                        <a:pt x="13507" y="2602"/>
                      </a:lnTo>
                      <a:lnTo>
                        <a:pt x="13230" y="2177"/>
                      </a:lnTo>
                      <a:lnTo>
                        <a:pt x="13027" y="1882"/>
                      </a:lnTo>
                      <a:lnTo>
                        <a:pt x="12769" y="1624"/>
                      </a:lnTo>
                      <a:lnTo>
                        <a:pt x="12511" y="1384"/>
                      </a:lnTo>
                      <a:lnTo>
                        <a:pt x="12215" y="1144"/>
                      </a:lnTo>
                      <a:lnTo>
                        <a:pt x="11920" y="960"/>
                      </a:lnTo>
                      <a:lnTo>
                        <a:pt x="11606" y="775"/>
                      </a:lnTo>
                      <a:lnTo>
                        <a:pt x="11274" y="609"/>
                      </a:lnTo>
                      <a:lnTo>
                        <a:pt x="10942" y="480"/>
                      </a:lnTo>
                      <a:lnTo>
                        <a:pt x="10647" y="369"/>
                      </a:lnTo>
                      <a:lnTo>
                        <a:pt x="10370" y="277"/>
                      </a:lnTo>
                      <a:lnTo>
                        <a:pt x="10075" y="203"/>
                      </a:lnTo>
                      <a:lnTo>
                        <a:pt x="9780" y="148"/>
                      </a:lnTo>
                      <a:lnTo>
                        <a:pt x="9485" y="92"/>
                      </a:lnTo>
                      <a:lnTo>
                        <a:pt x="9189" y="56"/>
                      </a:lnTo>
                      <a:lnTo>
                        <a:pt x="8894" y="19"/>
                      </a:lnTo>
                      <a:lnTo>
                        <a:pt x="859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31"/>
                <p:cNvSpPr/>
                <p:nvPr/>
              </p:nvSpPr>
              <p:spPr>
                <a:xfrm>
                  <a:off x="8494423" y="3805737"/>
                  <a:ext cx="82792" cy="115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2" h="5997" extrusionOk="0">
                      <a:moveTo>
                        <a:pt x="1772" y="0"/>
                      </a:moveTo>
                      <a:lnTo>
                        <a:pt x="1588" y="19"/>
                      </a:lnTo>
                      <a:lnTo>
                        <a:pt x="1495" y="37"/>
                      </a:lnTo>
                      <a:lnTo>
                        <a:pt x="1403" y="74"/>
                      </a:lnTo>
                      <a:lnTo>
                        <a:pt x="1237" y="166"/>
                      </a:lnTo>
                      <a:lnTo>
                        <a:pt x="1089" y="295"/>
                      </a:lnTo>
                      <a:lnTo>
                        <a:pt x="942" y="462"/>
                      </a:lnTo>
                      <a:lnTo>
                        <a:pt x="831" y="664"/>
                      </a:lnTo>
                      <a:lnTo>
                        <a:pt x="702" y="886"/>
                      </a:lnTo>
                      <a:lnTo>
                        <a:pt x="591" y="1126"/>
                      </a:lnTo>
                      <a:lnTo>
                        <a:pt x="499" y="1384"/>
                      </a:lnTo>
                      <a:lnTo>
                        <a:pt x="351" y="1901"/>
                      </a:lnTo>
                      <a:lnTo>
                        <a:pt x="222" y="2417"/>
                      </a:lnTo>
                      <a:lnTo>
                        <a:pt x="130" y="2860"/>
                      </a:lnTo>
                      <a:lnTo>
                        <a:pt x="75" y="3229"/>
                      </a:lnTo>
                      <a:lnTo>
                        <a:pt x="19" y="3617"/>
                      </a:lnTo>
                      <a:lnTo>
                        <a:pt x="1" y="4041"/>
                      </a:lnTo>
                      <a:lnTo>
                        <a:pt x="1" y="4244"/>
                      </a:lnTo>
                      <a:lnTo>
                        <a:pt x="19" y="4447"/>
                      </a:lnTo>
                      <a:lnTo>
                        <a:pt x="56" y="4650"/>
                      </a:lnTo>
                      <a:lnTo>
                        <a:pt x="93" y="4853"/>
                      </a:lnTo>
                      <a:lnTo>
                        <a:pt x="167" y="5037"/>
                      </a:lnTo>
                      <a:lnTo>
                        <a:pt x="241" y="5222"/>
                      </a:lnTo>
                      <a:lnTo>
                        <a:pt x="333" y="5369"/>
                      </a:lnTo>
                      <a:lnTo>
                        <a:pt x="462" y="5517"/>
                      </a:lnTo>
                      <a:lnTo>
                        <a:pt x="610" y="5646"/>
                      </a:lnTo>
                      <a:lnTo>
                        <a:pt x="776" y="5757"/>
                      </a:lnTo>
                      <a:lnTo>
                        <a:pt x="960" y="5849"/>
                      </a:lnTo>
                      <a:lnTo>
                        <a:pt x="1182" y="5905"/>
                      </a:lnTo>
                      <a:lnTo>
                        <a:pt x="1458" y="5941"/>
                      </a:lnTo>
                      <a:lnTo>
                        <a:pt x="1754" y="5978"/>
                      </a:lnTo>
                      <a:lnTo>
                        <a:pt x="2067" y="5997"/>
                      </a:lnTo>
                      <a:lnTo>
                        <a:pt x="2381" y="5997"/>
                      </a:lnTo>
                      <a:lnTo>
                        <a:pt x="2695" y="5960"/>
                      </a:lnTo>
                      <a:lnTo>
                        <a:pt x="2990" y="5905"/>
                      </a:lnTo>
                      <a:lnTo>
                        <a:pt x="3137" y="5868"/>
                      </a:lnTo>
                      <a:lnTo>
                        <a:pt x="3267" y="5812"/>
                      </a:lnTo>
                      <a:lnTo>
                        <a:pt x="3396" y="5738"/>
                      </a:lnTo>
                      <a:lnTo>
                        <a:pt x="3525" y="5665"/>
                      </a:lnTo>
                      <a:lnTo>
                        <a:pt x="3691" y="5517"/>
                      </a:lnTo>
                      <a:lnTo>
                        <a:pt x="3802" y="5406"/>
                      </a:lnTo>
                      <a:lnTo>
                        <a:pt x="3894" y="5277"/>
                      </a:lnTo>
                      <a:lnTo>
                        <a:pt x="3968" y="5130"/>
                      </a:lnTo>
                      <a:lnTo>
                        <a:pt x="4042" y="4982"/>
                      </a:lnTo>
                      <a:lnTo>
                        <a:pt x="4097" y="4816"/>
                      </a:lnTo>
                      <a:lnTo>
                        <a:pt x="4134" y="4650"/>
                      </a:lnTo>
                      <a:lnTo>
                        <a:pt x="4208" y="4299"/>
                      </a:lnTo>
                      <a:lnTo>
                        <a:pt x="4245" y="3930"/>
                      </a:lnTo>
                      <a:lnTo>
                        <a:pt x="4263" y="3580"/>
                      </a:lnTo>
                      <a:lnTo>
                        <a:pt x="4281" y="2934"/>
                      </a:lnTo>
                      <a:lnTo>
                        <a:pt x="4281" y="2565"/>
                      </a:lnTo>
                      <a:lnTo>
                        <a:pt x="4281" y="2177"/>
                      </a:lnTo>
                      <a:lnTo>
                        <a:pt x="4263" y="2011"/>
                      </a:lnTo>
                      <a:lnTo>
                        <a:pt x="4226" y="1827"/>
                      </a:lnTo>
                      <a:lnTo>
                        <a:pt x="4189" y="1642"/>
                      </a:lnTo>
                      <a:lnTo>
                        <a:pt x="4134" y="1458"/>
                      </a:lnTo>
                      <a:lnTo>
                        <a:pt x="4060" y="1273"/>
                      </a:lnTo>
                      <a:lnTo>
                        <a:pt x="3968" y="1107"/>
                      </a:lnTo>
                      <a:lnTo>
                        <a:pt x="3857" y="941"/>
                      </a:lnTo>
                      <a:lnTo>
                        <a:pt x="3746" y="794"/>
                      </a:lnTo>
                      <a:lnTo>
                        <a:pt x="3599" y="664"/>
                      </a:lnTo>
                      <a:lnTo>
                        <a:pt x="3451" y="535"/>
                      </a:lnTo>
                      <a:lnTo>
                        <a:pt x="3285" y="425"/>
                      </a:lnTo>
                      <a:lnTo>
                        <a:pt x="3119" y="314"/>
                      </a:lnTo>
                      <a:lnTo>
                        <a:pt x="2953" y="222"/>
                      </a:lnTo>
                      <a:lnTo>
                        <a:pt x="2768" y="148"/>
                      </a:lnTo>
                      <a:lnTo>
                        <a:pt x="2565" y="93"/>
                      </a:lnTo>
                      <a:lnTo>
                        <a:pt x="2381" y="37"/>
                      </a:lnTo>
                      <a:lnTo>
                        <a:pt x="2178" y="19"/>
                      </a:lnTo>
                      <a:lnTo>
                        <a:pt x="1975" y="0"/>
                      </a:lnTo>
                      <a:close/>
                    </a:path>
                  </a:pathLst>
                </a:custGeom>
                <a:solidFill>
                  <a:srgbClr val="D99D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31"/>
                <p:cNvSpPr/>
                <p:nvPr/>
              </p:nvSpPr>
              <p:spPr>
                <a:xfrm>
                  <a:off x="8462327" y="3726889"/>
                  <a:ext cx="37471" cy="61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" h="3175" extrusionOk="0">
                      <a:moveTo>
                        <a:pt x="646" y="1"/>
                      </a:moveTo>
                      <a:lnTo>
                        <a:pt x="554" y="19"/>
                      </a:lnTo>
                      <a:lnTo>
                        <a:pt x="480" y="56"/>
                      </a:lnTo>
                      <a:lnTo>
                        <a:pt x="388" y="93"/>
                      </a:lnTo>
                      <a:lnTo>
                        <a:pt x="314" y="167"/>
                      </a:lnTo>
                      <a:lnTo>
                        <a:pt x="259" y="240"/>
                      </a:lnTo>
                      <a:lnTo>
                        <a:pt x="185" y="314"/>
                      </a:lnTo>
                      <a:lnTo>
                        <a:pt x="148" y="425"/>
                      </a:lnTo>
                      <a:lnTo>
                        <a:pt x="56" y="646"/>
                      </a:lnTo>
                      <a:lnTo>
                        <a:pt x="19" y="905"/>
                      </a:lnTo>
                      <a:lnTo>
                        <a:pt x="0" y="1200"/>
                      </a:lnTo>
                      <a:lnTo>
                        <a:pt x="19" y="1495"/>
                      </a:lnTo>
                      <a:lnTo>
                        <a:pt x="92" y="1827"/>
                      </a:lnTo>
                      <a:lnTo>
                        <a:pt x="185" y="2141"/>
                      </a:lnTo>
                      <a:lnTo>
                        <a:pt x="314" y="2418"/>
                      </a:lnTo>
                      <a:lnTo>
                        <a:pt x="461" y="2658"/>
                      </a:lnTo>
                      <a:lnTo>
                        <a:pt x="646" y="2861"/>
                      </a:lnTo>
                      <a:lnTo>
                        <a:pt x="812" y="3027"/>
                      </a:lnTo>
                      <a:lnTo>
                        <a:pt x="904" y="3082"/>
                      </a:lnTo>
                      <a:lnTo>
                        <a:pt x="1015" y="3137"/>
                      </a:lnTo>
                      <a:lnTo>
                        <a:pt x="1107" y="3174"/>
                      </a:lnTo>
                      <a:lnTo>
                        <a:pt x="1384" y="3174"/>
                      </a:lnTo>
                      <a:lnTo>
                        <a:pt x="1476" y="3137"/>
                      </a:lnTo>
                      <a:lnTo>
                        <a:pt x="1550" y="3082"/>
                      </a:lnTo>
                      <a:lnTo>
                        <a:pt x="1624" y="3027"/>
                      </a:lnTo>
                      <a:lnTo>
                        <a:pt x="1698" y="2953"/>
                      </a:lnTo>
                      <a:lnTo>
                        <a:pt x="1753" y="2861"/>
                      </a:lnTo>
                      <a:lnTo>
                        <a:pt x="1808" y="2768"/>
                      </a:lnTo>
                      <a:lnTo>
                        <a:pt x="1882" y="2547"/>
                      </a:lnTo>
                      <a:lnTo>
                        <a:pt x="1938" y="2289"/>
                      </a:lnTo>
                      <a:lnTo>
                        <a:pt x="1938" y="1993"/>
                      </a:lnTo>
                      <a:lnTo>
                        <a:pt x="1919" y="1680"/>
                      </a:lnTo>
                      <a:lnTo>
                        <a:pt x="1845" y="1366"/>
                      </a:lnTo>
                      <a:lnTo>
                        <a:pt x="1753" y="1052"/>
                      </a:lnTo>
                      <a:lnTo>
                        <a:pt x="1624" y="776"/>
                      </a:lnTo>
                      <a:lnTo>
                        <a:pt x="1476" y="517"/>
                      </a:lnTo>
                      <a:lnTo>
                        <a:pt x="1310" y="314"/>
                      </a:lnTo>
                      <a:lnTo>
                        <a:pt x="1126" y="167"/>
                      </a:lnTo>
                      <a:lnTo>
                        <a:pt x="1033" y="93"/>
                      </a:lnTo>
                      <a:lnTo>
                        <a:pt x="941" y="56"/>
                      </a:lnTo>
                      <a:lnTo>
                        <a:pt x="849" y="19"/>
                      </a:lnTo>
                      <a:lnTo>
                        <a:pt x="757" y="1"/>
                      </a:lnTo>
                      <a:close/>
                    </a:path>
                  </a:pathLst>
                </a:custGeom>
                <a:solidFill>
                  <a:srgbClr val="FAB5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31"/>
                <p:cNvSpPr/>
                <p:nvPr/>
              </p:nvSpPr>
              <p:spPr>
                <a:xfrm>
                  <a:off x="8238292" y="4012641"/>
                  <a:ext cx="212994" cy="455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6" h="23563" extrusionOk="0">
                      <a:moveTo>
                        <a:pt x="7085" y="1"/>
                      </a:moveTo>
                      <a:lnTo>
                        <a:pt x="6864" y="19"/>
                      </a:lnTo>
                      <a:lnTo>
                        <a:pt x="6624" y="75"/>
                      </a:lnTo>
                      <a:lnTo>
                        <a:pt x="6384" y="148"/>
                      </a:lnTo>
                      <a:lnTo>
                        <a:pt x="6144" y="278"/>
                      </a:lnTo>
                      <a:lnTo>
                        <a:pt x="5904" y="407"/>
                      </a:lnTo>
                      <a:lnTo>
                        <a:pt x="5664" y="573"/>
                      </a:lnTo>
                      <a:lnTo>
                        <a:pt x="5425" y="776"/>
                      </a:lnTo>
                      <a:lnTo>
                        <a:pt x="5185" y="979"/>
                      </a:lnTo>
                      <a:lnTo>
                        <a:pt x="4945" y="1219"/>
                      </a:lnTo>
                      <a:lnTo>
                        <a:pt x="4705" y="1477"/>
                      </a:lnTo>
                      <a:lnTo>
                        <a:pt x="4465" y="1754"/>
                      </a:lnTo>
                      <a:lnTo>
                        <a:pt x="3967" y="2344"/>
                      </a:lnTo>
                      <a:lnTo>
                        <a:pt x="3506" y="3008"/>
                      </a:lnTo>
                      <a:lnTo>
                        <a:pt x="3044" y="3691"/>
                      </a:lnTo>
                      <a:lnTo>
                        <a:pt x="2602" y="4411"/>
                      </a:lnTo>
                      <a:lnTo>
                        <a:pt x="2177" y="5149"/>
                      </a:lnTo>
                      <a:lnTo>
                        <a:pt x="1790" y="5887"/>
                      </a:lnTo>
                      <a:lnTo>
                        <a:pt x="1402" y="6606"/>
                      </a:lnTo>
                      <a:lnTo>
                        <a:pt x="1089" y="7234"/>
                      </a:lnTo>
                      <a:lnTo>
                        <a:pt x="793" y="7879"/>
                      </a:lnTo>
                      <a:lnTo>
                        <a:pt x="498" y="8525"/>
                      </a:lnTo>
                      <a:lnTo>
                        <a:pt x="221" y="9171"/>
                      </a:lnTo>
                      <a:lnTo>
                        <a:pt x="111" y="9448"/>
                      </a:lnTo>
                      <a:lnTo>
                        <a:pt x="55" y="9577"/>
                      </a:lnTo>
                      <a:lnTo>
                        <a:pt x="18" y="9706"/>
                      </a:lnTo>
                      <a:lnTo>
                        <a:pt x="0" y="9817"/>
                      </a:lnTo>
                      <a:lnTo>
                        <a:pt x="0" y="9946"/>
                      </a:lnTo>
                      <a:lnTo>
                        <a:pt x="18" y="10093"/>
                      </a:lnTo>
                      <a:lnTo>
                        <a:pt x="55" y="10241"/>
                      </a:lnTo>
                      <a:lnTo>
                        <a:pt x="166" y="10592"/>
                      </a:lnTo>
                      <a:lnTo>
                        <a:pt x="295" y="10942"/>
                      </a:lnTo>
                      <a:lnTo>
                        <a:pt x="590" y="11606"/>
                      </a:lnTo>
                      <a:lnTo>
                        <a:pt x="886" y="12252"/>
                      </a:lnTo>
                      <a:lnTo>
                        <a:pt x="1218" y="12880"/>
                      </a:lnTo>
                      <a:lnTo>
                        <a:pt x="1587" y="13488"/>
                      </a:lnTo>
                      <a:lnTo>
                        <a:pt x="1956" y="14079"/>
                      </a:lnTo>
                      <a:lnTo>
                        <a:pt x="2362" y="14669"/>
                      </a:lnTo>
                      <a:lnTo>
                        <a:pt x="2768" y="15260"/>
                      </a:lnTo>
                      <a:lnTo>
                        <a:pt x="3192" y="15813"/>
                      </a:lnTo>
                      <a:lnTo>
                        <a:pt x="3635" y="16385"/>
                      </a:lnTo>
                      <a:lnTo>
                        <a:pt x="4299" y="17271"/>
                      </a:lnTo>
                      <a:lnTo>
                        <a:pt x="4945" y="18156"/>
                      </a:lnTo>
                      <a:lnTo>
                        <a:pt x="6218" y="19983"/>
                      </a:lnTo>
                      <a:lnTo>
                        <a:pt x="6532" y="20389"/>
                      </a:lnTo>
                      <a:lnTo>
                        <a:pt x="6864" y="20813"/>
                      </a:lnTo>
                      <a:lnTo>
                        <a:pt x="7177" y="21238"/>
                      </a:lnTo>
                      <a:lnTo>
                        <a:pt x="7510" y="21662"/>
                      </a:lnTo>
                      <a:lnTo>
                        <a:pt x="7805" y="22105"/>
                      </a:lnTo>
                      <a:lnTo>
                        <a:pt x="7934" y="22326"/>
                      </a:lnTo>
                      <a:lnTo>
                        <a:pt x="8063" y="22566"/>
                      </a:lnTo>
                      <a:lnTo>
                        <a:pt x="8174" y="22788"/>
                      </a:lnTo>
                      <a:lnTo>
                        <a:pt x="8284" y="23028"/>
                      </a:lnTo>
                      <a:lnTo>
                        <a:pt x="8358" y="23286"/>
                      </a:lnTo>
                      <a:lnTo>
                        <a:pt x="8432" y="23526"/>
                      </a:lnTo>
                      <a:lnTo>
                        <a:pt x="8598" y="23544"/>
                      </a:lnTo>
                      <a:lnTo>
                        <a:pt x="8764" y="23563"/>
                      </a:lnTo>
                      <a:lnTo>
                        <a:pt x="9096" y="23544"/>
                      </a:lnTo>
                      <a:lnTo>
                        <a:pt x="9428" y="23470"/>
                      </a:lnTo>
                      <a:lnTo>
                        <a:pt x="9761" y="23378"/>
                      </a:lnTo>
                      <a:lnTo>
                        <a:pt x="10074" y="23249"/>
                      </a:lnTo>
                      <a:lnTo>
                        <a:pt x="10388" y="23101"/>
                      </a:lnTo>
                      <a:lnTo>
                        <a:pt x="10683" y="22935"/>
                      </a:lnTo>
                      <a:lnTo>
                        <a:pt x="10978" y="22751"/>
                      </a:lnTo>
                      <a:lnTo>
                        <a:pt x="11015" y="22714"/>
                      </a:lnTo>
                      <a:lnTo>
                        <a:pt x="11015" y="22677"/>
                      </a:lnTo>
                      <a:lnTo>
                        <a:pt x="10997" y="22622"/>
                      </a:lnTo>
                      <a:lnTo>
                        <a:pt x="10941" y="22585"/>
                      </a:lnTo>
                      <a:lnTo>
                        <a:pt x="10886" y="22548"/>
                      </a:lnTo>
                      <a:lnTo>
                        <a:pt x="10683" y="22437"/>
                      </a:lnTo>
                      <a:lnTo>
                        <a:pt x="10499" y="22308"/>
                      </a:lnTo>
                      <a:lnTo>
                        <a:pt x="10351" y="22160"/>
                      </a:lnTo>
                      <a:lnTo>
                        <a:pt x="10222" y="21976"/>
                      </a:lnTo>
                      <a:lnTo>
                        <a:pt x="10093" y="21791"/>
                      </a:lnTo>
                      <a:lnTo>
                        <a:pt x="10000" y="21607"/>
                      </a:lnTo>
                      <a:lnTo>
                        <a:pt x="9816" y="21182"/>
                      </a:lnTo>
                      <a:lnTo>
                        <a:pt x="9318" y="20075"/>
                      </a:lnTo>
                      <a:lnTo>
                        <a:pt x="8783" y="18968"/>
                      </a:lnTo>
                      <a:lnTo>
                        <a:pt x="8248" y="17917"/>
                      </a:lnTo>
                      <a:lnTo>
                        <a:pt x="7694" y="16846"/>
                      </a:lnTo>
                      <a:lnTo>
                        <a:pt x="6569" y="14743"/>
                      </a:lnTo>
                      <a:lnTo>
                        <a:pt x="4613" y="11108"/>
                      </a:lnTo>
                      <a:lnTo>
                        <a:pt x="4428" y="10739"/>
                      </a:lnTo>
                      <a:lnTo>
                        <a:pt x="4336" y="10573"/>
                      </a:lnTo>
                      <a:lnTo>
                        <a:pt x="4281" y="10407"/>
                      </a:lnTo>
                      <a:lnTo>
                        <a:pt x="4225" y="10259"/>
                      </a:lnTo>
                      <a:lnTo>
                        <a:pt x="4225" y="10075"/>
                      </a:lnTo>
                      <a:lnTo>
                        <a:pt x="4244" y="9872"/>
                      </a:lnTo>
                      <a:lnTo>
                        <a:pt x="4299" y="9669"/>
                      </a:lnTo>
                      <a:lnTo>
                        <a:pt x="4373" y="9485"/>
                      </a:lnTo>
                      <a:lnTo>
                        <a:pt x="4447" y="9318"/>
                      </a:lnTo>
                      <a:lnTo>
                        <a:pt x="4631" y="9005"/>
                      </a:lnTo>
                      <a:lnTo>
                        <a:pt x="4853" y="8691"/>
                      </a:lnTo>
                      <a:lnTo>
                        <a:pt x="5074" y="8396"/>
                      </a:lnTo>
                      <a:lnTo>
                        <a:pt x="7842" y="4374"/>
                      </a:lnTo>
                      <a:lnTo>
                        <a:pt x="8118" y="3986"/>
                      </a:lnTo>
                      <a:lnTo>
                        <a:pt x="8377" y="3636"/>
                      </a:lnTo>
                      <a:lnTo>
                        <a:pt x="8506" y="3433"/>
                      </a:lnTo>
                      <a:lnTo>
                        <a:pt x="8598" y="3248"/>
                      </a:lnTo>
                      <a:lnTo>
                        <a:pt x="8690" y="3027"/>
                      </a:lnTo>
                      <a:lnTo>
                        <a:pt x="8783" y="2787"/>
                      </a:lnTo>
                      <a:lnTo>
                        <a:pt x="8838" y="2547"/>
                      </a:lnTo>
                      <a:lnTo>
                        <a:pt x="8856" y="2326"/>
                      </a:lnTo>
                      <a:lnTo>
                        <a:pt x="8875" y="2086"/>
                      </a:lnTo>
                      <a:lnTo>
                        <a:pt x="8875" y="1846"/>
                      </a:lnTo>
                      <a:lnTo>
                        <a:pt x="8838" y="1624"/>
                      </a:lnTo>
                      <a:lnTo>
                        <a:pt x="8783" y="1385"/>
                      </a:lnTo>
                      <a:lnTo>
                        <a:pt x="8690" y="1182"/>
                      </a:lnTo>
                      <a:lnTo>
                        <a:pt x="8561" y="960"/>
                      </a:lnTo>
                      <a:lnTo>
                        <a:pt x="8377" y="702"/>
                      </a:lnTo>
                      <a:lnTo>
                        <a:pt x="8174" y="481"/>
                      </a:lnTo>
                      <a:lnTo>
                        <a:pt x="7971" y="314"/>
                      </a:lnTo>
                      <a:lnTo>
                        <a:pt x="7749" y="167"/>
                      </a:lnTo>
                      <a:lnTo>
                        <a:pt x="7528" y="75"/>
                      </a:lnTo>
                      <a:lnTo>
                        <a:pt x="7307" y="19"/>
                      </a:lnTo>
                      <a:lnTo>
                        <a:pt x="7085" y="1"/>
                      </a:lnTo>
                      <a:close/>
                    </a:path>
                  </a:pathLst>
                </a:custGeom>
                <a:solidFill>
                  <a:srgbClr val="FAB5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31"/>
                <p:cNvSpPr/>
                <p:nvPr/>
              </p:nvSpPr>
              <p:spPr>
                <a:xfrm>
                  <a:off x="8311050" y="3911693"/>
                  <a:ext cx="198744" cy="20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9" h="10831" extrusionOk="0">
                      <a:moveTo>
                        <a:pt x="7511" y="0"/>
                      </a:moveTo>
                      <a:lnTo>
                        <a:pt x="7252" y="19"/>
                      </a:lnTo>
                      <a:lnTo>
                        <a:pt x="7012" y="56"/>
                      </a:lnTo>
                      <a:lnTo>
                        <a:pt x="6754" y="111"/>
                      </a:lnTo>
                      <a:lnTo>
                        <a:pt x="6514" y="166"/>
                      </a:lnTo>
                      <a:lnTo>
                        <a:pt x="6256" y="240"/>
                      </a:lnTo>
                      <a:lnTo>
                        <a:pt x="5998" y="332"/>
                      </a:lnTo>
                      <a:lnTo>
                        <a:pt x="5758" y="443"/>
                      </a:lnTo>
                      <a:lnTo>
                        <a:pt x="5499" y="554"/>
                      </a:lnTo>
                      <a:lnTo>
                        <a:pt x="5020" y="794"/>
                      </a:lnTo>
                      <a:lnTo>
                        <a:pt x="4558" y="1089"/>
                      </a:lnTo>
                      <a:lnTo>
                        <a:pt x="4116" y="1402"/>
                      </a:lnTo>
                      <a:lnTo>
                        <a:pt x="3710" y="1735"/>
                      </a:lnTo>
                      <a:lnTo>
                        <a:pt x="3341" y="2067"/>
                      </a:lnTo>
                      <a:lnTo>
                        <a:pt x="3009" y="2417"/>
                      </a:lnTo>
                      <a:lnTo>
                        <a:pt x="2713" y="2768"/>
                      </a:lnTo>
                      <a:lnTo>
                        <a:pt x="2363" y="3211"/>
                      </a:lnTo>
                      <a:lnTo>
                        <a:pt x="1994" y="3653"/>
                      </a:lnTo>
                      <a:lnTo>
                        <a:pt x="1625" y="4115"/>
                      </a:lnTo>
                      <a:lnTo>
                        <a:pt x="1274" y="4576"/>
                      </a:lnTo>
                      <a:lnTo>
                        <a:pt x="924" y="5037"/>
                      </a:lnTo>
                      <a:lnTo>
                        <a:pt x="591" y="5535"/>
                      </a:lnTo>
                      <a:lnTo>
                        <a:pt x="444" y="5775"/>
                      </a:lnTo>
                      <a:lnTo>
                        <a:pt x="315" y="6034"/>
                      </a:lnTo>
                      <a:lnTo>
                        <a:pt x="186" y="6292"/>
                      </a:lnTo>
                      <a:lnTo>
                        <a:pt x="75" y="6550"/>
                      </a:lnTo>
                      <a:lnTo>
                        <a:pt x="19" y="6716"/>
                      </a:lnTo>
                      <a:lnTo>
                        <a:pt x="1" y="6790"/>
                      </a:lnTo>
                      <a:lnTo>
                        <a:pt x="19" y="6864"/>
                      </a:lnTo>
                      <a:lnTo>
                        <a:pt x="56" y="6956"/>
                      </a:lnTo>
                      <a:lnTo>
                        <a:pt x="112" y="7030"/>
                      </a:lnTo>
                      <a:lnTo>
                        <a:pt x="241" y="7159"/>
                      </a:lnTo>
                      <a:lnTo>
                        <a:pt x="887" y="7676"/>
                      </a:lnTo>
                      <a:lnTo>
                        <a:pt x="1551" y="8192"/>
                      </a:lnTo>
                      <a:lnTo>
                        <a:pt x="2234" y="8672"/>
                      </a:lnTo>
                      <a:lnTo>
                        <a:pt x="2916" y="9133"/>
                      </a:lnTo>
                      <a:lnTo>
                        <a:pt x="3617" y="9595"/>
                      </a:lnTo>
                      <a:lnTo>
                        <a:pt x="4337" y="10019"/>
                      </a:lnTo>
                      <a:lnTo>
                        <a:pt x="5057" y="10443"/>
                      </a:lnTo>
                      <a:lnTo>
                        <a:pt x="5795" y="10831"/>
                      </a:lnTo>
                      <a:lnTo>
                        <a:pt x="6108" y="10296"/>
                      </a:lnTo>
                      <a:lnTo>
                        <a:pt x="6883" y="9115"/>
                      </a:lnTo>
                      <a:lnTo>
                        <a:pt x="7695" y="7860"/>
                      </a:lnTo>
                      <a:lnTo>
                        <a:pt x="8027" y="7399"/>
                      </a:lnTo>
                      <a:lnTo>
                        <a:pt x="8212" y="7122"/>
                      </a:lnTo>
                      <a:lnTo>
                        <a:pt x="8544" y="6735"/>
                      </a:lnTo>
                      <a:lnTo>
                        <a:pt x="8876" y="6292"/>
                      </a:lnTo>
                      <a:lnTo>
                        <a:pt x="9208" y="5775"/>
                      </a:lnTo>
                      <a:lnTo>
                        <a:pt x="9522" y="5222"/>
                      </a:lnTo>
                      <a:lnTo>
                        <a:pt x="9669" y="4927"/>
                      </a:lnTo>
                      <a:lnTo>
                        <a:pt x="9798" y="4631"/>
                      </a:lnTo>
                      <a:lnTo>
                        <a:pt x="9928" y="4336"/>
                      </a:lnTo>
                      <a:lnTo>
                        <a:pt x="10020" y="4041"/>
                      </a:lnTo>
                      <a:lnTo>
                        <a:pt x="10112" y="3727"/>
                      </a:lnTo>
                      <a:lnTo>
                        <a:pt x="10186" y="3432"/>
                      </a:lnTo>
                      <a:lnTo>
                        <a:pt x="10241" y="3118"/>
                      </a:lnTo>
                      <a:lnTo>
                        <a:pt x="10278" y="2823"/>
                      </a:lnTo>
                      <a:lnTo>
                        <a:pt x="10278" y="2565"/>
                      </a:lnTo>
                      <a:lnTo>
                        <a:pt x="10278" y="2307"/>
                      </a:lnTo>
                      <a:lnTo>
                        <a:pt x="10241" y="2067"/>
                      </a:lnTo>
                      <a:lnTo>
                        <a:pt x="10186" y="1827"/>
                      </a:lnTo>
                      <a:lnTo>
                        <a:pt x="10094" y="1587"/>
                      </a:lnTo>
                      <a:lnTo>
                        <a:pt x="10001" y="1366"/>
                      </a:lnTo>
                      <a:lnTo>
                        <a:pt x="9872" y="1144"/>
                      </a:lnTo>
                      <a:lnTo>
                        <a:pt x="9706" y="941"/>
                      </a:lnTo>
                      <a:lnTo>
                        <a:pt x="9522" y="738"/>
                      </a:lnTo>
                      <a:lnTo>
                        <a:pt x="9319" y="572"/>
                      </a:lnTo>
                      <a:lnTo>
                        <a:pt x="9116" y="425"/>
                      </a:lnTo>
                      <a:lnTo>
                        <a:pt x="8913" y="295"/>
                      </a:lnTo>
                      <a:lnTo>
                        <a:pt x="8691" y="203"/>
                      </a:lnTo>
                      <a:lnTo>
                        <a:pt x="8470" y="129"/>
                      </a:lnTo>
                      <a:lnTo>
                        <a:pt x="8230" y="74"/>
                      </a:lnTo>
                      <a:lnTo>
                        <a:pt x="7990" y="19"/>
                      </a:lnTo>
                      <a:lnTo>
                        <a:pt x="775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31"/>
                <p:cNvSpPr/>
                <p:nvPr/>
              </p:nvSpPr>
              <p:spPr>
                <a:xfrm>
                  <a:off x="8404534" y="3538875"/>
                  <a:ext cx="295052" cy="290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0" h="15021" extrusionOk="0">
                      <a:moveTo>
                        <a:pt x="10739" y="1"/>
                      </a:moveTo>
                      <a:lnTo>
                        <a:pt x="10517" y="38"/>
                      </a:lnTo>
                      <a:lnTo>
                        <a:pt x="10314" y="75"/>
                      </a:lnTo>
                      <a:lnTo>
                        <a:pt x="10093" y="149"/>
                      </a:lnTo>
                      <a:lnTo>
                        <a:pt x="9890" y="222"/>
                      </a:lnTo>
                      <a:lnTo>
                        <a:pt x="9705" y="333"/>
                      </a:lnTo>
                      <a:lnTo>
                        <a:pt x="9521" y="462"/>
                      </a:lnTo>
                      <a:lnTo>
                        <a:pt x="9373" y="573"/>
                      </a:lnTo>
                      <a:lnTo>
                        <a:pt x="9226" y="702"/>
                      </a:lnTo>
                      <a:lnTo>
                        <a:pt x="8949" y="960"/>
                      </a:lnTo>
                      <a:lnTo>
                        <a:pt x="8801" y="1090"/>
                      </a:lnTo>
                      <a:lnTo>
                        <a:pt x="8635" y="1182"/>
                      </a:lnTo>
                      <a:lnTo>
                        <a:pt x="8488" y="1274"/>
                      </a:lnTo>
                      <a:lnTo>
                        <a:pt x="8340" y="1348"/>
                      </a:lnTo>
                      <a:lnTo>
                        <a:pt x="8026" y="1477"/>
                      </a:lnTo>
                      <a:lnTo>
                        <a:pt x="7713" y="1551"/>
                      </a:lnTo>
                      <a:lnTo>
                        <a:pt x="7399" y="1606"/>
                      </a:lnTo>
                      <a:lnTo>
                        <a:pt x="7067" y="1625"/>
                      </a:lnTo>
                      <a:lnTo>
                        <a:pt x="6735" y="1606"/>
                      </a:lnTo>
                      <a:lnTo>
                        <a:pt x="6421" y="1588"/>
                      </a:lnTo>
                      <a:lnTo>
                        <a:pt x="5738" y="1532"/>
                      </a:lnTo>
                      <a:lnTo>
                        <a:pt x="5406" y="1514"/>
                      </a:lnTo>
                      <a:lnTo>
                        <a:pt x="5074" y="1496"/>
                      </a:lnTo>
                      <a:lnTo>
                        <a:pt x="4742" y="1496"/>
                      </a:lnTo>
                      <a:lnTo>
                        <a:pt x="4410" y="1514"/>
                      </a:lnTo>
                      <a:lnTo>
                        <a:pt x="4078" y="1569"/>
                      </a:lnTo>
                      <a:lnTo>
                        <a:pt x="3746" y="1643"/>
                      </a:lnTo>
                      <a:lnTo>
                        <a:pt x="3469" y="1754"/>
                      </a:lnTo>
                      <a:lnTo>
                        <a:pt x="3211" y="1883"/>
                      </a:lnTo>
                      <a:lnTo>
                        <a:pt x="2971" y="2031"/>
                      </a:lnTo>
                      <a:lnTo>
                        <a:pt x="2749" y="2197"/>
                      </a:lnTo>
                      <a:lnTo>
                        <a:pt x="2546" y="2400"/>
                      </a:lnTo>
                      <a:lnTo>
                        <a:pt x="2362" y="2621"/>
                      </a:lnTo>
                      <a:lnTo>
                        <a:pt x="2214" y="2861"/>
                      </a:lnTo>
                      <a:lnTo>
                        <a:pt x="2104" y="3138"/>
                      </a:lnTo>
                      <a:lnTo>
                        <a:pt x="2030" y="3414"/>
                      </a:lnTo>
                      <a:lnTo>
                        <a:pt x="1974" y="3728"/>
                      </a:lnTo>
                      <a:lnTo>
                        <a:pt x="1919" y="4337"/>
                      </a:lnTo>
                      <a:lnTo>
                        <a:pt x="1882" y="4614"/>
                      </a:lnTo>
                      <a:lnTo>
                        <a:pt x="1808" y="4872"/>
                      </a:lnTo>
                      <a:lnTo>
                        <a:pt x="1716" y="5167"/>
                      </a:lnTo>
                      <a:lnTo>
                        <a:pt x="1568" y="5444"/>
                      </a:lnTo>
                      <a:lnTo>
                        <a:pt x="1402" y="5702"/>
                      </a:lnTo>
                      <a:lnTo>
                        <a:pt x="1236" y="5961"/>
                      </a:lnTo>
                      <a:lnTo>
                        <a:pt x="849" y="6440"/>
                      </a:lnTo>
                      <a:lnTo>
                        <a:pt x="646" y="6680"/>
                      </a:lnTo>
                      <a:lnTo>
                        <a:pt x="461" y="6920"/>
                      </a:lnTo>
                      <a:lnTo>
                        <a:pt x="332" y="7141"/>
                      </a:lnTo>
                      <a:lnTo>
                        <a:pt x="222" y="7363"/>
                      </a:lnTo>
                      <a:lnTo>
                        <a:pt x="129" y="7621"/>
                      </a:lnTo>
                      <a:lnTo>
                        <a:pt x="56" y="7861"/>
                      </a:lnTo>
                      <a:lnTo>
                        <a:pt x="19" y="8119"/>
                      </a:lnTo>
                      <a:lnTo>
                        <a:pt x="0" y="8378"/>
                      </a:lnTo>
                      <a:lnTo>
                        <a:pt x="0" y="8636"/>
                      </a:lnTo>
                      <a:lnTo>
                        <a:pt x="19" y="8894"/>
                      </a:lnTo>
                      <a:lnTo>
                        <a:pt x="56" y="9171"/>
                      </a:lnTo>
                      <a:lnTo>
                        <a:pt x="92" y="9448"/>
                      </a:lnTo>
                      <a:lnTo>
                        <a:pt x="166" y="9706"/>
                      </a:lnTo>
                      <a:lnTo>
                        <a:pt x="240" y="9983"/>
                      </a:lnTo>
                      <a:lnTo>
                        <a:pt x="332" y="10241"/>
                      </a:lnTo>
                      <a:lnTo>
                        <a:pt x="425" y="10518"/>
                      </a:lnTo>
                      <a:lnTo>
                        <a:pt x="664" y="11016"/>
                      </a:lnTo>
                      <a:lnTo>
                        <a:pt x="941" y="11514"/>
                      </a:lnTo>
                      <a:lnTo>
                        <a:pt x="1236" y="11994"/>
                      </a:lnTo>
                      <a:lnTo>
                        <a:pt x="1550" y="12455"/>
                      </a:lnTo>
                      <a:lnTo>
                        <a:pt x="1882" y="12898"/>
                      </a:lnTo>
                      <a:lnTo>
                        <a:pt x="2196" y="13286"/>
                      </a:lnTo>
                      <a:lnTo>
                        <a:pt x="2380" y="13452"/>
                      </a:lnTo>
                      <a:lnTo>
                        <a:pt x="2565" y="13618"/>
                      </a:lnTo>
                      <a:lnTo>
                        <a:pt x="2805" y="13747"/>
                      </a:lnTo>
                      <a:lnTo>
                        <a:pt x="3081" y="13858"/>
                      </a:lnTo>
                      <a:lnTo>
                        <a:pt x="3617" y="14061"/>
                      </a:lnTo>
                      <a:lnTo>
                        <a:pt x="4336" y="14319"/>
                      </a:lnTo>
                      <a:lnTo>
                        <a:pt x="5074" y="14540"/>
                      </a:lnTo>
                      <a:lnTo>
                        <a:pt x="5831" y="14725"/>
                      </a:lnTo>
                      <a:lnTo>
                        <a:pt x="6587" y="14854"/>
                      </a:lnTo>
                      <a:lnTo>
                        <a:pt x="7325" y="14946"/>
                      </a:lnTo>
                      <a:lnTo>
                        <a:pt x="8082" y="15020"/>
                      </a:lnTo>
                      <a:lnTo>
                        <a:pt x="8248" y="15020"/>
                      </a:lnTo>
                      <a:lnTo>
                        <a:pt x="8432" y="14983"/>
                      </a:lnTo>
                      <a:lnTo>
                        <a:pt x="8598" y="14946"/>
                      </a:lnTo>
                      <a:lnTo>
                        <a:pt x="8764" y="14891"/>
                      </a:lnTo>
                      <a:lnTo>
                        <a:pt x="9096" y="14762"/>
                      </a:lnTo>
                      <a:lnTo>
                        <a:pt x="9429" y="14614"/>
                      </a:lnTo>
                      <a:lnTo>
                        <a:pt x="9779" y="14448"/>
                      </a:lnTo>
                      <a:lnTo>
                        <a:pt x="10130" y="14264"/>
                      </a:lnTo>
                      <a:lnTo>
                        <a:pt x="10462" y="14061"/>
                      </a:lnTo>
                      <a:lnTo>
                        <a:pt x="10794" y="13821"/>
                      </a:lnTo>
                      <a:lnTo>
                        <a:pt x="11108" y="13526"/>
                      </a:lnTo>
                      <a:lnTo>
                        <a:pt x="11384" y="13212"/>
                      </a:lnTo>
                      <a:lnTo>
                        <a:pt x="11661" y="12898"/>
                      </a:lnTo>
                      <a:lnTo>
                        <a:pt x="11938" y="12566"/>
                      </a:lnTo>
                      <a:lnTo>
                        <a:pt x="12122" y="12308"/>
                      </a:lnTo>
                      <a:lnTo>
                        <a:pt x="12325" y="12031"/>
                      </a:lnTo>
                      <a:lnTo>
                        <a:pt x="12473" y="11736"/>
                      </a:lnTo>
                      <a:lnTo>
                        <a:pt x="12528" y="11588"/>
                      </a:lnTo>
                      <a:lnTo>
                        <a:pt x="12584" y="11441"/>
                      </a:lnTo>
                      <a:lnTo>
                        <a:pt x="12621" y="11238"/>
                      </a:lnTo>
                      <a:lnTo>
                        <a:pt x="12658" y="11053"/>
                      </a:lnTo>
                      <a:lnTo>
                        <a:pt x="12676" y="10647"/>
                      </a:lnTo>
                      <a:lnTo>
                        <a:pt x="12694" y="10463"/>
                      </a:lnTo>
                      <a:lnTo>
                        <a:pt x="12713" y="10260"/>
                      </a:lnTo>
                      <a:lnTo>
                        <a:pt x="12768" y="10075"/>
                      </a:lnTo>
                      <a:lnTo>
                        <a:pt x="12824" y="9891"/>
                      </a:lnTo>
                      <a:lnTo>
                        <a:pt x="12953" y="9669"/>
                      </a:lnTo>
                      <a:lnTo>
                        <a:pt x="13100" y="9485"/>
                      </a:lnTo>
                      <a:lnTo>
                        <a:pt x="13248" y="9282"/>
                      </a:lnTo>
                      <a:lnTo>
                        <a:pt x="13414" y="9079"/>
                      </a:lnTo>
                      <a:lnTo>
                        <a:pt x="13506" y="8913"/>
                      </a:lnTo>
                      <a:lnTo>
                        <a:pt x="13580" y="8747"/>
                      </a:lnTo>
                      <a:lnTo>
                        <a:pt x="13635" y="8562"/>
                      </a:lnTo>
                      <a:lnTo>
                        <a:pt x="13672" y="8378"/>
                      </a:lnTo>
                      <a:lnTo>
                        <a:pt x="13672" y="8175"/>
                      </a:lnTo>
                      <a:lnTo>
                        <a:pt x="13672" y="7990"/>
                      </a:lnTo>
                      <a:lnTo>
                        <a:pt x="13635" y="7603"/>
                      </a:lnTo>
                      <a:lnTo>
                        <a:pt x="13599" y="7215"/>
                      </a:lnTo>
                      <a:lnTo>
                        <a:pt x="13599" y="7012"/>
                      </a:lnTo>
                      <a:lnTo>
                        <a:pt x="13599" y="6828"/>
                      </a:lnTo>
                      <a:lnTo>
                        <a:pt x="13617" y="6643"/>
                      </a:lnTo>
                      <a:lnTo>
                        <a:pt x="13654" y="6459"/>
                      </a:lnTo>
                      <a:lnTo>
                        <a:pt x="13709" y="6274"/>
                      </a:lnTo>
                      <a:lnTo>
                        <a:pt x="13783" y="6090"/>
                      </a:lnTo>
                      <a:lnTo>
                        <a:pt x="13931" y="5887"/>
                      </a:lnTo>
                      <a:lnTo>
                        <a:pt x="14078" y="5684"/>
                      </a:lnTo>
                      <a:lnTo>
                        <a:pt x="14429" y="5333"/>
                      </a:lnTo>
                      <a:lnTo>
                        <a:pt x="14613" y="5149"/>
                      </a:lnTo>
                      <a:lnTo>
                        <a:pt x="14761" y="4983"/>
                      </a:lnTo>
                      <a:lnTo>
                        <a:pt x="14909" y="4780"/>
                      </a:lnTo>
                      <a:lnTo>
                        <a:pt x="15038" y="4558"/>
                      </a:lnTo>
                      <a:lnTo>
                        <a:pt x="15130" y="4337"/>
                      </a:lnTo>
                      <a:lnTo>
                        <a:pt x="15204" y="4116"/>
                      </a:lnTo>
                      <a:lnTo>
                        <a:pt x="15241" y="3876"/>
                      </a:lnTo>
                      <a:lnTo>
                        <a:pt x="15259" y="3636"/>
                      </a:lnTo>
                      <a:lnTo>
                        <a:pt x="15259" y="3396"/>
                      </a:lnTo>
                      <a:lnTo>
                        <a:pt x="15241" y="3156"/>
                      </a:lnTo>
                      <a:lnTo>
                        <a:pt x="15204" y="2916"/>
                      </a:lnTo>
                      <a:lnTo>
                        <a:pt x="15130" y="2695"/>
                      </a:lnTo>
                      <a:lnTo>
                        <a:pt x="15056" y="2510"/>
                      </a:lnTo>
                      <a:lnTo>
                        <a:pt x="14964" y="2326"/>
                      </a:lnTo>
                      <a:lnTo>
                        <a:pt x="14872" y="2160"/>
                      </a:lnTo>
                      <a:lnTo>
                        <a:pt x="14779" y="1994"/>
                      </a:lnTo>
                      <a:lnTo>
                        <a:pt x="14540" y="1680"/>
                      </a:lnTo>
                      <a:lnTo>
                        <a:pt x="14263" y="1403"/>
                      </a:lnTo>
                      <a:lnTo>
                        <a:pt x="13968" y="1126"/>
                      </a:lnTo>
                      <a:lnTo>
                        <a:pt x="13635" y="905"/>
                      </a:lnTo>
                      <a:lnTo>
                        <a:pt x="13303" y="684"/>
                      </a:lnTo>
                      <a:lnTo>
                        <a:pt x="12953" y="499"/>
                      </a:lnTo>
                      <a:lnTo>
                        <a:pt x="12528" y="315"/>
                      </a:lnTo>
                      <a:lnTo>
                        <a:pt x="12086" y="167"/>
                      </a:lnTo>
                      <a:lnTo>
                        <a:pt x="11864" y="112"/>
                      </a:lnTo>
                      <a:lnTo>
                        <a:pt x="11643" y="56"/>
                      </a:lnTo>
                      <a:lnTo>
                        <a:pt x="11421" y="19"/>
                      </a:lnTo>
                      <a:lnTo>
                        <a:pt x="1118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31"/>
                <p:cNvSpPr/>
                <p:nvPr/>
              </p:nvSpPr>
              <p:spPr>
                <a:xfrm>
                  <a:off x="8464106" y="3634139"/>
                  <a:ext cx="181594" cy="236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2" h="12252" extrusionOk="0">
                      <a:moveTo>
                        <a:pt x="3967" y="0"/>
                      </a:moveTo>
                      <a:lnTo>
                        <a:pt x="3617" y="37"/>
                      </a:lnTo>
                      <a:lnTo>
                        <a:pt x="3285" y="74"/>
                      </a:lnTo>
                      <a:lnTo>
                        <a:pt x="2971" y="166"/>
                      </a:lnTo>
                      <a:lnTo>
                        <a:pt x="2657" y="277"/>
                      </a:lnTo>
                      <a:lnTo>
                        <a:pt x="2362" y="406"/>
                      </a:lnTo>
                      <a:lnTo>
                        <a:pt x="2085" y="591"/>
                      </a:lnTo>
                      <a:lnTo>
                        <a:pt x="1827" y="794"/>
                      </a:lnTo>
                      <a:lnTo>
                        <a:pt x="1698" y="904"/>
                      </a:lnTo>
                      <a:lnTo>
                        <a:pt x="1587" y="1034"/>
                      </a:lnTo>
                      <a:lnTo>
                        <a:pt x="1384" y="1310"/>
                      </a:lnTo>
                      <a:lnTo>
                        <a:pt x="1181" y="1606"/>
                      </a:lnTo>
                      <a:lnTo>
                        <a:pt x="997" y="1901"/>
                      </a:lnTo>
                      <a:lnTo>
                        <a:pt x="812" y="2214"/>
                      </a:lnTo>
                      <a:lnTo>
                        <a:pt x="665" y="2547"/>
                      </a:lnTo>
                      <a:lnTo>
                        <a:pt x="536" y="2879"/>
                      </a:lnTo>
                      <a:lnTo>
                        <a:pt x="406" y="3229"/>
                      </a:lnTo>
                      <a:lnTo>
                        <a:pt x="296" y="3580"/>
                      </a:lnTo>
                      <a:lnTo>
                        <a:pt x="203" y="3930"/>
                      </a:lnTo>
                      <a:lnTo>
                        <a:pt x="148" y="4299"/>
                      </a:lnTo>
                      <a:lnTo>
                        <a:pt x="74" y="4650"/>
                      </a:lnTo>
                      <a:lnTo>
                        <a:pt x="37" y="5019"/>
                      </a:lnTo>
                      <a:lnTo>
                        <a:pt x="19" y="5388"/>
                      </a:lnTo>
                      <a:lnTo>
                        <a:pt x="0" y="5757"/>
                      </a:lnTo>
                      <a:lnTo>
                        <a:pt x="19" y="6126"/>
                      </a:lnTo>
                      <a:lnTo>
                        <a:pt x="37" y="6495"/>
                      </a:lnTo>
                      <a:lnTo>
                        <a:pt x="74" y="6846"/>
                      </a:lnTo>
                      <a:lnTo>
                        <a:pt x="148" y="7196"/>
                      </a:lnTo>
                      <a:lnTo>
                        <a:pt x="222" y="7547"/>
                      </a:lnTo>
                      <a:lnTo>
                        <a:pt x="314" y="7879"/>
                      </a:lnTo>
                      <a:lnTo>
                        <a:pt x="425" y="8211"/>
                      </a:lnTo>
                      <a:lnTo>
                        <a:pt x="554" y="8543"/>
                      </a:lnTo>
                      <a:lnTo>
                        <a:pt x="702" y="8875"/>
                      </a:lnTo>
                      <a:lnTo>
                        <a:pt x="849" y="9189"/>
                      </a:lnTo>
                      <a:lnTo>
                        <a:pt x="1034" y="9503"/>
                      </a:lnTo>
                      <a:lnTo>
                        <a:pt x="1218" y="9798"/>
                      </a:lnTo>
                      <a:lnTo>
                        <a:pt x="1440" y="10075"/>
                      </a:lnTo>
                      <a:lnTo>
                        <a:pt x="1661" y="10351"/>
                      </a:lnTo>
                      <a:lnTo>
                        <a:pt x="1901" y="10610"/>
                      </a:lnTo>
                      <a:lnTo>
                        <a:pt x="2141" y="10850"/>
                      </a:lnTo>
                      <a:lnTo>
                        <a:pt x="2418" y="11089"/>
                      </a:lnTo>
                      <a:lnTo>
                        <a:pt x="2694" y="11292"/>
                      </a:lnTo>
                      <a:lnTo>
                        <a:pt x="2934" y="11458"/>
                      </a:lnTo>
                      <a:lnTo>
                        <a:pt x="3174" y="11606"/>
                      </a:lnTo>
                      <a:lnTo>
                        <a:pt x="3432" y="11735"/>
                      </a:lnTo>
                      <a:lnTo>
                        <a:pt x="3691" y="11864"/>
                      </a:lnTo>
                      <a:lnTo>
                        <a:pt x="3967" y="11957"/>
                      </a:lnTo>
                      <a:lnTo>
                        <a:pt x="4244" y="12049"/>
                      </a:lnTo>
                      <a:lnTo>
                        <a:pt x="4521" y="12141"/>
                      </a:lnTo>
                      <a:lnTo>
                        <a:pt x="4798" y="12196"/>
                      </a:lnTo>
                      <a:lnTo>
                        <a:pt x="5093" y="12233"/>
                      </a:lnTo>
                      <a:lnTo>
                        <a:pt x="5388" y="12252"/>
                      </a:lnTo>
                      <a:lnTo>
                        <a:pt x="5665" y="12252"/>
                      </a:lnTo>
                      <a:lnTo>
                        <a:pt x="5960" y="12233"/>
                      </a:lnTo>
                      <a:lnTo>
                        <a:pt x="6237" y="12196"/>
                      </a:lnTo>
                      <a:lnTo>
                        <a:pt x="6514" y="12123"/>
                      </a:lnTo>
                      <a:lnTo>
                        <a:pt x="6772" y="12030"/>
                      </a:lnTo>
                      <a:lnTo>
                        <a:pt x="7030" y="11901"/>
                      </a:lnTo>
                      <a:lnTo>
                        <a:pt x="7196" y="11809"/>
                      </a:lnTo>
                      <a:lnTo>
                        <a:pt x="7362" y="11698"/>
                      </a:lnTo>
                      <a:lnTo>
                        <a:pt x="7510" y="11588"/>
                      </a:lnTo>
                      <a:lnTo>
                        <a:pt x="7658" y="11458"/>
                      </a:lnTo>
                      <a:lnTo>
                        <a:pt x="7916" y="11200"/>
                      </a:lnTo>
                      <a:lnTo>
                        <a:pt x="8156" y="10905"/>
                      </a:lnTo>
                      <a:lnTo>
                        <a:pt x="8377" y="10573"/>
                      </a:lnTo>
                      <a:lnTo>
                        <a:pt x="8562" y="10241"/>
                      </a:lnTo>
                      <a:lnTo>
                        <a:pt x="8728" y="9872"/>
                      </a:lnTo>
                      <a:lnTo>
                        <a:pt x="8875" y="9503"/>
                      </a:lnTo>
                      <a:lnTo>
                        <a:pt x="9005" y="9115"/>
                      </a:lnTo>
                      <a:lnTo>
                        <a:pt x="9097" y="8728"/>
                      </a:lnTo>
                      <a:lnTo>
                        <a:pt x="9189" y="8340"/>
                      </a:lnTo>
                      <a:lnTo>
                        <a:pt x="9263" y="7953"/>
                      </a:lnTo>
                      <a:lnTo>
                        <a:pt x="9300" y="7565"/>
                      </a:lnTo>
                      <a:lnTo>
                        <a:pt x="9337" y="7178"/>
                      </a:lnTo>
                      <a:lnTo>
                        <a:pt x="9374" y="6809"/>
                      </a:lnTo>
                      <a:lnTo>
                        <a:pt x="9392" y="6440"/>
                      </a:lnTo>
                      <a:lnTo>
                        <a:pt x="9392" y="6015"/>
                      </a:lnTo>
                      <a:lnTo>
                        <a:pt x="9374" y="5591"/>
                      </a:lnTo>
                      <a:lnTo>
                        <a:pt x="9337" y="5167"/>
                      </a:lnTo>
                      <a:lnTo>
                        <a:pt x="9263" y="4742"/>
                      </a:lnTo>
                      <a:lnTo>
                        <a:pt x="9189" y="4318"/>
                      </a:lnTo>
                      <a:lnTo>
                        <a:pt x="9078" y="3894"/>
                      </a:lnTo>
                      <a:lnTo>
                        <a:pt x="8949" y="3488"/>
                      </a:lnTo>
                      <a:lnTo>
                        <a:pt x="8802" y="3100"/>
                      </a:lnTo>
                      <a:lnTo>
                        <a:pt x="8617" y="2713"/>
                      </a:lnTo>
                      <a:lnTo>
                        <a:pt x="8414" y="2344"/>
                      </a:lnTo>
                      <a:lnTo>
                        <a:pt x="8174" y="1993"/>
                      </a:lnTo>
                      <a:lnTo>
                        <a:pt x="7916" y="1661"/>
                      </a:lnTo>
                      <a:lnTo>
                        <a:pt x="7639" y="1347"/>
                      </a:lnTo>
                      <a:lnTo>
                        <a:pt x="7307" y="1071"/>
                      </a:lnTo>
                      <a:lnTo>
                        <a:pt x="6975" y="812"/>
                      </a:lnTo>
                      <a:lnTo>
                        <a:pt x="6587" y="591"/>
                      </a:lnTo>
                      <a:lnTo>
                        <a:pt x="6292" y="462"/>
                      </a:lnTo>
                      <a:lnTo>
                        <a:pt x="5997" y="332"/>
                      </a:lnTo>
                      <a:lnTo>
                        <a:pt x="5683" y="240"/>
                      </a:lnTo>
                      <a:lnTo>
                        <a:pt x="5351" y="148"/>
                      </a:lnTo>
                      <a:lnTo>
                        <a:pt x="5001" y="74"/>
                      </a:lnTo>
                      <a:lnTo>
                        <a:pt x="4669" y="37"/>
                      </a:lnTo>
                      <a:lnTo>
                        <a:pt x="4318" y="0"/>
                      </a:lnTo>
                      <a:close/>
                    </a:path>
                  </a:pathLst>
                </a:custGeom>
                <a:solidFill>
                  <a:srgbClr val="FAB5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31"/>
                <p:cNvSpPr/>
                <p:nvPr/>
              </p:nvSpPr>
              <p:spPr>
                <a:xfrm>
                  <a:off x="8438777" y="3614166"/>
                  <a:ext cx="173048" cy="189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0" h="9780" extrusionOk="0">
                      <a:moveTo>
                        <a:pt x="5776" y="0"/>
                      </a:moveTo>
                      <a:lnTo>
                        <a:pt x="5480" y="19"/>
                      </a:lnTo>
                      <a:lnTo>
                        <a:pt x="5167" y="37"/>
                      </a:lnTo>
                      <a:lnTo>
                        <a:pt x="4890" y="74"/>
                      </a:lnTo>
                      <a:lnTo>
                        <a:pt x="4595" y="129"/>
                      </a:lnTo>
                      <a:lnTo>
                        <a:pt x="4300" y="203"/>
                      </a:lnTo>
                      <a:lnTo>
                        <a:pt x="4023" y="277"/>
                      </a:lnTo>
                      <a:lnTo>
                        <a:pt x="3728" y="369"/>
                      </a:lnTo>
                      <a:lnTo>
                        <a:pt x="3451" y="480"/>
                      </a:lnTo>
                      <a:lnTo>
                        <a:pt x="3174" y="591"/>
                      </a:lnTo>
                      <a:lnTo>
                        <a:pt x="2916" y="720"/>
                      </a:lnTo>
                      <a:lnTo>
                        <a:pt x="2639" y="849"/>
                      </a:lnTo>
                      <a:lnTo>
                        <a:pt x="2381" y="996"/>
                      </a:lnTo>
                      <a:lnTo>
                        <a:pt x="2141" y="1163"/>
                      </a:lnTo>
                      <a:lnTo>
                        <a:pt x="1882" y="1329"/>
                      </a:lnTo>
                      <a:lnTo>
                        <a:pt x="1643" y="1495"/>
                      </a:lnTo>
                      <a:lnTo>
                        <a:pt x="1421" y="1698"/>
                      </a:lnTo>
                      <a:lnTo>
                        <a:pt x="1200" y="1919"/>
                      </a:lnTo>
                      <a:lnTo>
                        <a:pt x="1015" y="2159"/>
                      </a:lnTo>
                      <a:lnTo>
                        <a:pt x="831" y="2417"/>
                      </a:lnTo>
                      <a:lnTo>
                        <a:pt x="683" y="2694"/>
                      </a:lnTo>
                      <a:lnTo>
                        <a:pt x="536" y="2971"/>
                      </a:lnTo>
                      <a:lnTo>
                        <a:pt x="425" y="3266"/>
                      </a:lnTo>
                      <a:lnTo>
                        <a:pt x="314" y="3580"/>
                      </a:lnTo>
                      <a:lnTo>
                        <a:pt x="222" y="3893"/>
                      </a:lnTo>
                      <a:lnTo>
                        <a:pt x="148" y="4207"/>
                      </a:lnTo>
                      <a:lnTo>
                        <a:pt x="93" y="4539"/>
                      </a:lnTo>
                      <a:lnTo>
                        <a:pt x="56" y="4853"/>
                      </a:lnTo>
                      <a:lnTo>
                        <a:pt x="19" y="5185"/>
                      </a:lnTo>
                      <a:lnTo>
                        <a:pt x="19" y="5499"/>
                      </a:lnTo>
                      <a:lnTo>
                        <a:pt x="0" y="5794"/>
                      </a:lnTo>
                      <a:lnTo>
                        <a:pt x="19" y="6107"/>
                      </a:lnTo>
                      <a:lnTo>
                        <a:pt x="37" y="6384"/>
                      </a:lnTo>
                      <a:lnTo>
                        <a:pt x="74" y="6679"/>
                      </a:lnTo>
                      <a:lnTo>
                        <a:pt x="111" y="6975"/>
                      </a:lnTo>
                      <a:lnTo>
                        <a:pt x="185" y="7270"/>
                      </a:lnTo>
                      <a:lnTo>
                        <a:pt x="259" y="7547"/>
                      </a:lnTo>
                      <a:lnTo>
                        <a:pt x="351" y="7823"/>
                      </a:lnTo>
                      <a:lnTo>
                        <a:pt x="443" y="8100"/>
                      </a:lnTo>
                      <a:lnTo>
                        <a:pt x="554" y="8377"/>
                      </a:lnTo>
                      <a:lnTo>
                        <a:pt x="775" y="8838"/>
                      </a:lnTo>
                      <a:lnTo>
                        <a:pt x="941" y="9115"/>
                      </a:lnTo>
                      <a:lnTo>
                        <a:pt x="1107" y="9392"/>
                      </a:lnTo>
                      <a:lnTo>
                        <a:pt x="1218" y="9502"/>
                      </a:lnTo>
                      <a:lnTo>
                        <a:pt x="1310" y="9595"/>
                      </a:lnTo>
                      <a:lnTo>
                        <a:pt x="1421" y="9687"/>
                      </a:lnTo>
                      <a:lnTo>
                        <a:pt x="1532" y="9742"/>
                      </a:lnTo>
                      <a:lnTo>
                        <a:pt x="1661" y="9779"/>
                      </a:lnTo>
                      <a:lnTo>
                        <a:pt x="1772" y="9779"/>
                      </a:lnTo>
                      <a:lnTo>
                        <a:pt x="1901" y="9742"/>
                      </a:lnTo>
                      <a:lnTo>
                        <a:pt x="2030" y="9687"/>
                      </a:lnTo>
                      <a:lnTo>
                        <a:pt x="2104" y="9613"/>
                      </a:lnTo>
                      <a:lnTo>
                        <a:pt x="2178" y="9539"/>
                      </a:lnTo>
                      <a:lnTo>
                        <a:pt x="2307" y="9373"/>
                      </a:lnTo>
                      <a:lnTo>
                        <a:pt x="2418" y="9152"/>
                      </a:lnTo>
                      <a:lnTo>
                        <a:pt x="2491" y="8930"/>
                      </a:lnTo>
                      <a:lnTo>
                        <a:pt x="2547" y="8727"/>
                      </a:lnTo>
                      <a:lnTo>
                        <a:pt x="2565" y="8506"/>
                      </a:lnTo>
                      <a:lnTo>
                        <a:pt x="2584" y="8303"/>
                      </a:lnTo>
                      <a:lnTo>
                        <a:pt x="2565" y="8082"/>
                      </a:lnTo>
                      <a:lnTo>
                        <a:pt x="2547" y="7879"/>
                      </a:lnTo>
                      <a:lnTo>
                        <a:pt x="2510" y="7657"/>
                      </a:lnTo>
                      <a:lnTo>
                        <a:pt x="2418" y="7233"/>
                      </a:lnTo>
                      <a:lnTo>
                        <a:pt x="2325" y="6809"/>
                      </a:lnTo>
                      <a:lnTo>
                        <a:pt x="2251" y="6366"/>
                      </a:lnTo>
                      <a:lnTo>
                        <a:pt x="2233" y="6144"/>
                      </a:lnTo>
                      <a:lnTo>
                        <a:pt x="2215" y="5923"/>
                      </a:lnTo>
                      <a:lnTo>
                        <a:pt x="2215" y="5757"/>
                      </a:lnTo>
                      <a:lnTo>
                        <a:pt x="2251" y="5609"/>
                      </a:lnTo>
                      <a:lnTo>
                        <a:pt x="2307" y="5462"/>
                      </a:lnTo>
                      <a:lnTo>
                        <a:pt x="2381" y="5332"/>
                      </a:lnTo>
                      <a:lnTo>
                        <a:pt x="2473" y="5240"/>
                      </a:lnTo>
                      <a:lnTo>
                        <a:pt x="2584" y="5185"/>
                      </a:lnTo>
                      <a:lnTo>
                        <a:pt x="2805" y="5074"/>
                      </a:lnTo>
                      <a:lnTo>
                        <a:pt x="3414" y="4816"/>
                      </a:lnTo>
                      <a:lnTo>
                        <a:pt x="4023" y="4558"/>
                      </a:lnTo>
                      <a:lnTo>
                        <a:pt x="4300" y="4410"/>
                      </a:lnTo>
                      <a:lnTo>
                        <a:pt x="4595" y="4244"/>
                      </a:lnTo>
                      <a:lnTo>
                        <a:pt x="4871" y="4078"/>
                      </a:lnTo>
                      <a:lnTo>
                        <a:pt x="5130" y="3875"/>
                      </a:lnTo>
                      <a:lnTo>
                        <a:pt x="5388" y="3653"/>
                      </a:lnTo>
                      <a:lnTo>
                        <a:pt x="5646" y="3395"/>
                      </a:lnTo>
                      <a:lnTo>
                        <a:pt x="6126" y="2878"/>
                      </a:lnTo>
                      <a:lnTo>
                        <a:pt x="6366" y="2639"/>
                      </a:lnTo>
                      <a:lnTo>
                        <a:pt x="6606" y="2399"/>
                      </a:lnTo>
                      <a:lnTo>
                        <a:pt x="6883" y="2177"/>
                      </a:lnTo>
                      <a:lnTo>
                        <a:pt x="7159" y="1974"/>
                      </a:lnTo>
                      <a:lnTo>
                        <a:pt x="7473" y="1808"/>
                      </a:lnTo>
                      <a:lnTo>
                        <a:pt x="7805" y="1679"/>
                      </a:lnTo>
                      <a:lnTo>
                        <a:pt x="8137" y="1605"/>
                      </a:lnTo>
                      <a:lnTo>
                        <a:pt x="8488" y="1550"/>
                      </a:lnTo>
                      <a:lnTo>
                        <a:pt x="8709" y="1550"/>
                      </a:lnTo>
                      <a:lnTo>
                        <a:pt x="8949" y="1568"/>
                      </a:lnTo>
                      <a:lnTo>
                        <a:pt x="8875" y="1365"/>
                      </a:lnTo>
                      <a:lnTo>
                        <a:pt x="8783" y="1144"/>
                      </a:lnTo>
                      <a:lnTo>
                        <a:pt x="8709" y="1033"/>
                      </a:lnTo>
                      <a:lnTo>
                        <a:pt x="8599" y="941"/>
                      </a:lnTo>
                      <a:lnTo>
                        <a:pt x="8414" y="757"/>
                      </a:lnTo>
                      <a:lnTo>
                        <a:pt x="8230" y="609"/>
                      </a:lnTo>
                      <a:lnTo>
                        <a:pt x="8064" y="498"/>
                      </a:lnTo>
                      <a:lnTo>
                        <a:pt x="7879" y="406"/>
                      </a:lnTo>
                      <a:lnTo>
                        <a:pt x="7676" y="314"/>
                      </a:lnTo>
                      <a:lnTo>
                        <a:pt x="7289" y="203"/>
                      </a:lnTo>
                      <a:lnTo>
                        <a:pt x="6883" y="111"/>
                      </a:lnTo>
                      <a:lnTo>
                        <a:pt x="6477" y="37"/>
                      </a:lnTo>
                      <a:lnTo>
                        <a:pt x="6071" y="19"/>
                      </a:lnTo>
                      <a:lnTo>
                        <a:pt x="57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31"/>
                <p:cNvSpPr/>
                <p:nvPr/>
              </p:nvSpPr>
              <p:spPr>
                <a:xfrm>
                  <a:off x="8547575" y="3792183"/>
                  <a:ext cx="77804" cy="44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4" h="2289" extrusionOk="0">
                      <a:moveTo>
                        <a:pt x="4023" y="0"/>
                      </a:moveTo>
                      <a:lnTo>
                        <a:pt x="3544" y="203"/>
                      </a:lnTo>
                      <a:lnTo>
                        <a:pt x="3045" y="388"/>
                      </a:lnTo>
                      <a:lnTo>
                        <a:pt x="2547" y="517"/>
                      </a:lnTo>
                      <a:lnTo>
                        <a:pt x="2031" y="627"/>
                      </a:lnTo>
                      <a:lnTo>
                        <a:pt x="1791" y="664"/>
                      </a:lnTo>
                      <a:lnTo>
                        <a:pt x="1532" y="683"/>
                      </a:lnTo>
                      <a:lnTo>
                        <a:pt x="1034" y="720"/>
                      </a:lnTo>
                      <a:lnTo>
                        <a:pt x="19" y="720"/>
                      </a:lnTo>
                      <a:lnTo>
                        <a:pt x="1" y="738"/>
                      </a:lnTo>
                      <a:lnTo>
                        <a:pt x="1" y="757"/>
                      </a:lnTo>
                      <a:lnTo>
                        <a:pt x="19" y="830"/>
                      </a:lnTo>
                      <a:lnTo>
                        <a:pt x="75" y="1033"/>
                      </a:lnTo>
                      <a:lnTo>
                        <a:pt x="204" y="1365"/>
                      </a:lnTo>
                      <a:lnTo>
                        <a:pt x="296" y="1532"/>
                      </a:lnTo>
                      <a:lnTo>
                        <a:pt x="425" y="1698"/>
                      </a:lnTo>
                      <a:lnTo>
                        <a:pt x="555" y="1827"/>
                      </a:lnTo>
                      <a:lnTo>
                        <a:pt x="721" y="1956"/>
                      </a:lnTo>
                      <a:lnTo>
                        <a:pt x="868" y="2048"/>
                      </a:lnTo>
                      <a:lnTo>
                        <a:pt x="1034" y="2122"/>
                      </a:lnTo>
                      <a:lnTo>
                        <a:pt x="1200" y="2196"/>
                      </a:lnTo>
                      <a:lnTo>
                        <a:pt x="1385" y="2233"/>
                      </a:lnTo>
                      <a:lnTo>
                        <a:pt x="1569" y="2270"/>
                      </a:lnTo>
                      <a:lnTo>
                        <a:pt x="1772" y="2288"/>
                      </a:lnTo>
                      <a:lnTo>
                        <a:pt x="1957" y="2288"/>
                      </a:lnTo>
                      <a:lnTo>
                        <a:pt x="2160" y="2270"/>
                      </a:lnTo>
                      <a:lnTo>
                        <a:pt x="2344" y="2233"/>
                      </a:lnTo>
                      <a:lnTo>
                        <a:pt x="2529" y="2196"/>
                      </a:lnTo>
                      <a:lnTo>
                        <a:pt x="2713" y="2122"/>
                      </a:lnTo>
                      <a:lnTo>
                        <a:pt x="2879" y="2048"/>
                      </a:lnTo>
                      <a:lnTo>
                        <a:pt x="3045" y="1956"/>
                      </a:lnTo>
                      <a:lnTo>
                        <a:pt x="3193" y="1845"/>
                      </a:lnTo>
                      <a:lnTo>
                        <a:pt x="3341" y="1735"/>
                      </a:lnTo>
                      <a:lnTo>
                        <a:pt x="3451" y="1587"/>
                      </a:lnTo>
                      <a:lnTo>
                        <a:pt x="3599" y="1421"/>
                      </a:lnTo>
                      <a:lnTo>
                        <a:pt x="3710" y="1218"/>
                      </a:lnTo>
                      <a:lnTo>
                        <a:pt x="3820" y="1015"/>
                      </a:lnTo>
                      <a:lnTo>
                        <a:pt x="3894" y="794"/>
                      </a:lnTo>
                      <a:lnTo>
                        <a:pt x="3968" y="369"/>
                      </a:lnTo>
                      <a:lnTo>
                        <a:pt x="40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31"/>
                <p:cNvSpPr/>
                <p:nvPr/>
              </p:nvSpPr>
              <p:spPr>
                <a:xfrm>
                  <a:off x="8591098" y="3693362"/>
                  <a:ext cx="48898" cy="22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" h="1145" extrusionOk="0">
                      <a:moveTo>
                        <a:pt x="1108" y="0"/>
                      </a:moveTo>
                      <a:lnTo>
                        <a:pt x="813" y="19"/>
                      </a:lnTo>
                      <a:lnTo>
                        <a:pt x="518" y="92"/>
                      </a:lnTo>
                      <a:lnTo>
                        <a:pt x="222" y="185"/>
                      </a:lnTo>
                      <a:lnTo>
                        <a:pt x="167" y="222"/>
                      </a:lnTo>
                      <a:lnTo>
                        <a:pt x="112" y="259"/>
                      </a:lnTo>
                      <a:lnTo>
                        <a:pt x="56" y="314"/>
                      </a:lnTo>
                      <a:lnTo>
                        <a:pt x="38" y="369"/>
                      </a:lnTo>
                      <a:lnTo>
                        <a:pt x="19" y="443"/>
                      </a:lnTo>
                      <a:lnTo>
                        <a:pt x="1" y="498"/>
                      </a:lnTo>
                      <a:lnTo>
                        <a:pt x="19" y="628"/>
                      </a:lnTo>
                      <a:lnTo>
                        <a:pt x="75" y="738"/>
                      </a:lnTo>
                      <a:lnTo>
                        <a:pt x="112" y="794"/>
                      </a:lnTo>
                      <a:lnTo>
                        <a:pt x="149" y="831"/>
                      </a:lnTo>
                      <a:lnTo>
                        <a:pt x="204" y="849"/>
                      </a:lnTo>
                      <a:lnTo>
                        <a:pt x="259" y="867"/>
                      </a:lnTo>
                      <a:lnTo>
                        <a:pt x="333" y="849"/>
                      </a:lnTo>
                      <a:lnTo>
                        <a:pt x="407" y="831"/>
                      </a:lnTo>
                      <a:lnTo>
                        <a:pt x="610" y="757"/>
                      </a:lnTo>
                      <a:lnTo>
                        <a:pt x="813" y="701"/>
                      </a:lnTo>
                      <a:lnTo>
                        <a:pt x="1034" y="683"/>
                      </a:lnTo>
                      <a:lnTo>
                        <a:pt x="1237" y="683"/>
                      </a:lnTo>
                      <a:lnTo>
                        <a:pt x="1440" y="701"/>
                      </a:lnTo>
                      <a:lnTo>
                        <a:pt x="1643" y="775"/>
                      </a:lnTo>
                      <a:lnTo>
                        <a:pt x="1735" y="812"/>
                      </a:lnTo>
                      <a:lnTo>
                        <a:pt x="1809" y="886"/>
                      </a:lnTo>
                      <a:lnTo>
                        <a:pt x="1901" y="960"/>
                      </a:lnTo>
                      <a:lnTo>
                        <a:pt x="1975" y="1033"/>
                      </a:lnTo>
                      <a:lnTo>
                        <a:pt x="2031" y="1089"/>
                      </a:lnTo>
                      <a:lnTo>
                        <a:pt x="2086" y="1126"/>
                      </a:lnTo>
                      <a:lnTo>
                        <a:pt x="2141" y="1144"/>
                      </a:lnTo>
                      <a:lnTo>
                        <a:pt x="2252" y="1144"/>
                      </a:lnTo>
                      <a:lnTo>
                        <a:pt x="2326" y="1126"/>
                      </a:lnTo>
                      <a:lnTo>
                        <a:pt x="2418" y="1052"/>
                      </a:lnTo>
                      <a:lnTo>
                        <a:pt x="2492" y="941"/>
                      </a:lnTo>
                      <a:lnTo>
                        <a:pt x="2510" y="886"/>
                      </a:lnTo>
                      <a:lnTo>
                        <a:pt x="2529" y="831"/>
                      </a:lnTo>
                      <a:lnTo>
                        <a:pt x="2529" y="757"/>
                      </a:lnTo>
                      <a:lnTo>
                        <a:pt x="2510" y="683"/>
                      </a:lnTo>
                      <a:lnTo>
                        <a:pt x="2492" y="628"/>
                      </a:lnTo>
                      <a:lnTo>
                        <a:pt x="2455" y="554"/>
                      </a:lnTo>
                      <a:lnTo>
                        <a:pt x="2344" y="443"/>
                      </a:lnTo>
                      <a:lnTo>
                        <a:pt x="2234" y="351"/>
                      </a:lnTo>
                      <a:lnTo>
                        <a:pt x="2104" y="259"/>
                      </a:lnTo>
                      <a:lnTo>
                        <a:pt x="1975" y="185"/>
                      </a:lnTo>
                      <a:lnTo>
                        <a:pt x="1846" y="129"/>
                      </a:lnTo>
                      <a:lnTo>
                        <a:pt x="1698" y="74"/>
                      </a:lnTo>
                      <a:lnTo>
                        <a:pt x="1551" y="37"/>
                      </a:lnTo>
                      <a:lnTo>
                        <a:pt x="1403" y="19"/>
                      </a:lnTo>
                      <a:lnTo>
                        <a:pt x="11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31"/>
                <p:cNvSpPr/>
                <p:nvPr/>
              </p:nvSpPr>
              <p:spPr>
                <a:xfrm>
                  <a:off x="8444132" y="3767570"/>
                  <a:ext cx="42112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8" h="2842" extrusionOk="0">
                      <a:moveTo>
                        <a:pt x="572" y="0"/>
                      </a:moveTo>
                      <a:lnTo>
                        <a:pt x="480" y="18"/>
                      </a:lnTo>
                      <a:lnTo>
                        <a:pt x="388" y="55"/>
                      </a:lnTo>
                      <a:lnTo>
                        <a:pt x="295" y="111"/>
                      </a:lnTo>
                      <a:lnTo>
                        <a:pt x="222" y="166"/>
                      </a:lnTo>
                      <a:lnTo>
                        <a:pt x="166" y="240"/>
                      </a:lnTo>
                      <a:lnTo>
                        <a:pt x="111" y="332"/>
                      </a:lnTo>
                      <a:lnTo>
                        <a:pt x="74" y="424"/>
                      </a:lnTo>
                      <a:lnTo>
                        <a:pt x="37" y="535"/>
                      </a:lnTo>
                      <a:lnTo>
                        <a:pt x="0" y="757"/>
                      </a:lnTo>
                      <a:lnTo>
                        <a:pt x="0" y="1015"/>
                      </a:lnTo>
                      <a:lnTo>
                        <a:pt x="37" y="1292"/>
                      </a:lnTo>
                      <a:lnTo>
                        <a:pt x="129" y="1568"/>
                      </a:lnTo>
                      <a:lnTo>
                        <a:pt x="240" y="1845"/>
                      </a:lnTo>
                      <a:lnTo>
                        <a:pt x="406" y="2122"/>
                      </a:lnTo>
                      <a:lnTo>
                        <a:pt x="591" y="2343"/>
                      </a:lnTo>
                      <a:lnTo>
                        <a:pt x="775" y="2528"/>
                      </a:lnTo>
                      <a:lnTo>
                        <a:pt x="978" y="2694"/>
                      </a:lnTo>
                      <a:lnTo>
                        <a:pt x="1200" y="2786"/>
                      </a:lnTo>
                      <a:lnTo>
                        <a:pt x="1292" y="2823"/>
                      </a:lnTo>
                      <a:lnTo>
                        <a:pt x="1402" y="2841"/>
                      </a:lnTo>
                      <a:lnTo>
                        <a:pt x="1605" y="2841"/>
                      </a:lnTo>
                      <a:lnTo>
                        <a:pt x="1698" y="2823"/>
                      </a:lnTo>
                      <a:lnTo>
                        <a:pt x="1790" y="2786"/>
                      </a:lnTo>
                      <a:lnTo>
                        <a:pt x="1864" y="2731"/>
                      </a:lnTo>
                      <a:lnTo>
                        <a:pt x="1938" y="2657"/>
                      </a:lnTo>
                      <a:lnTo>
                        <a:pt x="1993" y="2583"/>
                      </a:lnTo>
                      <a:lnTo>
                        <a:pt x="2048" y="2509"/>
                      </a:lnTo>
                      <a:lnTo>
                        <a:pt x="2104" y="2417"/>
                      </a:lnTo>
                      <a:lnTo>
                        <a:pt x="2141" y="2306"/>
                      </a:lnTo>
                      <a:lnTo>
                        <a:pt x="2177" y="2085"/>
                      </a:lnTo>
                      <a:lnTo>
                        <a:pt x="2177" y="1827"/>
                      </a:lnTo>
                      <a:lnTo>
                        <a:pt x="2122" y="1550"/>
                      </a:lnTo>
                      <a:lnTo>
                        <a:pt x="2048" y="1273"/>
                      </a:lnTo>
                      <a:lnTo>
                        <a:pt x="1919" y="996"/>
                      </a:lnTo>
                      <a:lnTo>
                        <a:pt x="1771" y="720"/>
                      </a:lnTo>
                      <a:lnTo>
                        <a:pt x="1587" y="498"/>
                      </a:lnTo>
                      <a:lnTo>
                        <a:pt x="1384" y="295"/>
                      </a:lnTo>
                      <a:lnTo>
                        <a:pt x="1181" y="148"/>
                      </a:lnTo>
                      <a:lnTo>
                        <a:pt x="978" y="55"/>
                      </a:lnTo>
                      <a:lnTo>
                        <a:pt x="867" y="18"/>
                      </a:lnTo>
                      <a:lnTo>
                        <a:pt x="775" y="0"/>
                      </a:lnTo>
                      <a:close/>
                    </a:path>
                  </a:pathLst>
                </a:custGeom>
                <a:solidFill>
                  <a:srgbClr val="FAB5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31"/>
                <p:cNvSpPr/>
                <p:nvPr/>
              </p:nvSpPr>
              <p:spPr>
                <a:xfrm>
                  <a:off x="8525823" y="3734739"/>
                  <a:ext cx="18562" cy="33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1735" extrusionOk="0">
                      <a:moveTo>
                        <a:pt x="333" y="1"/>
                      </a:moveTo>
                      <a:lnTo>
                        <a:pt x="259" y="37"/>
                      </a:lnTo>
                      <a:lnTo>
                        <a:pt x="167" y="93"/>
                      </a:lnTo>
                      <a:lnTo>
                        <a:pt x="111" y="185"/>
                      </a:lnTo>
                      <a:lnTo>
                        <a:pt x="56" y="314"/>
                      </a:lnTo>
                      <a:lnTo>
                        <a:pt x="19" y="443"/>
                      </a:lnTo>
                      <a:lnTo>
                        <a:pt x="0" y="591"/>
                      </a:lnTo>
                      <a:lnTo>
                        <a:pt x="0" y="775"/>
                      </a:lnTo>
                      <a:lnTo>
                        <a:pt x="19" y="942"/>
                      </a:lnTo>
                      <a:lnTo>
                        <a:pt x="56" y="1126"/>
                      </a:lnTo>
                      <a:lnTo>
                        <a:pt x="111" y="1274"/>
                      </a:lnTo>
                      <a:lnTo>
                        <a:pt x="185" y="1421"/>
                      </a:lnTo>
                      <a:lnTo>
                        <a:pt x="259" y="1532"/>
                      </a:lnTo>
                      <a:lnTo>
                        <a:pt x="351" y="1624"/>
                      </a:lnTo>
                      <a:lnTo>
                        <a:pt x="443" y="1698"/>
                      </a:lnTo>
                      <a:lnTo>
                        <a:pt x="536" y="1735"/>
                      </a:lnTo>
                      <a:lnTo>
                        <a:pt x="628" y="1735"/>
                      </a:lnTo>
                      <a:lnTo>
                        <a:pt x="720" y="1698"/>
                      </a:lnTo>
                      <a:lnTo>
                        <a:pt x="794" y="1643"/>
                      </a:lnTo>
                      <a:lnTo>
                        <a:pt x="868" y="1550"/>
                      </a:lnTo>
                      <a:lnTo>
                        <a:pt x="905" y="1440"/>
                      </a:lnTo>
                      <a:lnTo>
                        <a:pt x="941" y="1292"/>
                      </a:lnTo>
                      <a:lnTo>
                        <a:pt x="960" y="1144"/>
                      </a:lnTo>
                      <a:lnTo>
                        <a:pt x="960" y="978"/>
                      </a:lnTo>
                      <a:lnTo>
                        <a:pt x="941" y="794"/>
                      </a:lnTo>
                      <a:lnTo>
                        <a:pt x="905" y="628"/>
                      </a:lnTo>
                      <a:lnTo>
                        <a:pt x="849" y="462"/>
                      </a:lnTo>
                      <a:lnTo>
                        <a:pt x="794" y="314"/>
                      </a:lnTo>
                      <a:lnTo>
                        <a:pt x="702" y="203"/>
                      </a:lnTo>
                      <a:lnTo>
                        <a:pt x="628" y="111"/>
                      </a:lnTo>
                      <a:lnTo>
                        <a:pt x="536" y="37"/>
                      </a:lnTo>
                      <a:lnTo>
                        <a:pt x="4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31"/>
                <p:cNvSpPr/>
                <p:nvPr/>
              </p:nvSpPr>
              <p:spPr>
                <a:xfrm>
                  <a:off x="8605019" y="3721533"/>
                  <a:ext cx="17866" cy="3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1773" extrusionOk="0">
                      <a:moveTo>
                        <a:pt x="443" y="1"/>
                      </a:moveTo>
                      <a:lnTo>
                        <a:pt x="333" y="19"/>
                      </a:lnTo>
                      <a:lnTo>
                        <a:pt x="259" y="75"/>
                      </a:lnTo>
                      <a:lnTo>
                        <a:pt x="185" y="167"/>
                      </a:lnTo>
                      <a:lnTo>
                        <a:pt x="111" y="278"/>
                      </a:lnTo>
                      <a:lnTo>
                        <a:pt x="56" y="407"/>
                      </a:lnTo>
                      <a:lnTo>
                        <a:pt x="19" y="554"/>
                      </a:lnTo>
                      <a:lnTo>
                        <a:pt x="1" y="720"/>
                      </a:lnTo>
                      <a:lnTo>
                        <a:pt x="1" y="905"/>
                      </a:lnTo>
                      <a:lnTo>
                        <a:pt x="1" y="1071"/>
                      </a:lnTo>
                      <a:lnTo>
                        <a:pt x="37" y="1237"/>
                      </a:lnTo>
                      <a:lnTo>
                        <a:pt x="93" y="1385"/>
                      </a:lnTo>
                      <a:lnTo>
                        <a:pt x="148" y="1514"/>
                      </a:lnTo>
                      <a:lnTo>
                        <a:pt x="222" y="1625"/>
                      </a:lnTo>
                      <a:lnTo>
                        <a:pt x="296" y="1698"/>
                      </a:lnTo>
                      <a:lnTo>
                        <a:pt x="388" y="1754"/>
                      </a:lnTo>
                      <a:lnTo>
                        <a:pt x="480" y="1772"/>
                      </a:lnTo>
                      <a:lnTo>
                        <a:pt x="573" y="1754"/>
                      </a:lnTo>
                      <a:lnTo>
                        <a:pt x="665" y="1698"/>
                      </a:lnTo>
                      <a:lnTo>
                        <a:pt x="739" y="1606"/>
                      </a:lnTo>
                      <a:lnTo>
                        <a:pt x="812" y="1495"/>
                      </a:lnTo>
                      <a:lnTo>
                        <a:pt x="868" y="1366"/>
                      </a:lnTo>
                      <a:lnTo>
                        <a:pt x="905" y="1219"/>
                      </a:lnTo>
                      <a:lnTo>
                        <a:pt x="923" y="1053"/>
                      </a:lnTo>
                      <a:lnTo>
                        <a:pt x="923" y="868"/>
                      </a:lnTo>
                      <a:lnTo>
                        <a:pt x="923" y="684"/>
                      </a:lnTo>
                      <a:lnTo>
                        <a:pt x="886" y="517"/>
                      </a:lnTo>
                      <a:lnTo>
                        <a:pt x="831" y="370"/>
                      </a:lnTo>
                      <a:lnTo>
                        <a:pt x="776" y="241"/>
                      </a:lnTo>
                      <a:lnTo>
                        <a:pt x="702" y="148"/>
                      </a:lnTo>
                      <a:lnTo>
                        <a:pt x="628" y="56"/>
                      </a:lnTo>
                      <a:lnTo>
                        <a:pt x="536" y="19"/>
                      </a:lnTo>
                      <a:lnTo>
                        <a:pt x="4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31"/>
                <p:cNvSpPr/>
                <p:nvPr/>
              </p:nvSpPr>
              <p:spPr>
                <a:xfrm>
                  <a:off x="8499431" y="3705852"/>
                  <a:ext cx="47467" cy="3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1753" extrusionOk="0">
                      <a:moveTo>
                        <a:pt x="1882" y="0"/>
                      </a:moveTo>
                      <a:lnTo>
                        <a:pt x="1716" y="18"/>
                      </a:lnTo>
                      <a:lnTo>
                        <a:pt x="1550" y="37"/>
                      </a:lnTo>
                      <a:lnTo>
                        <a:pt x="1384" y="74"/>
                      </a:lnTo>
                      <a:lnTo>
                        <a:pt x="1218" y="129"/>
                      </a:lnTo>
                      <a:lnTo>
                        <a:pt x="1070" y="185"/>
                      </a:lnTo>
                      <a:lnTo>
                        <a:pt x="923" y="258"/>
                      </a:lnTo>
                      <a:lnTo>
                        <a:pt x="793" y="351"/>
                      </a:lnTo>
                      <a:lnTo>
                        <a:pt x="646" y="443"/>
                      </a:lnTo>
                      <a:lnTo>
                        <a:pt x="535" y="554"/>
                      </a:lnTo>
                      <a:lnTo>
                        <a:pt x="406" y="664"/>
                      </a:lnTo>
                      <a:lnTo>
                        <a:pt x="295" y="793"/>
                      </a:lnTo>
                      <a:lnTo>
                        <a:pt x="203" y="941"/>
                      </a:lnTo>
                      <a:lnTo>
                        <a:pt x="111" y="1089"/>
                      </a:lnTo>
                      <a:lnTo>
                        <a:pt x="37" y="1236"/>
                      </a:lnTo>
                      <a:lnTo>
                        <a:pt x="19" y="1310"/>
                      </a:lnTo>
                      <a:lnTo>
                        <a:pt x="0" y="1384"/>
                      </a:lnTo>
                      <a:lnTo>
                        <a:pt x="19" y="1439"/>
                      </a:lnTo>
                      <a:lnTo>
                        <a:pt x="37" y="1513"/>
                      </a:lnTo>
                      <a:lnTo>
                        <a:pt x="55" y="1568"/>
                      </a:lnTo>
                      <a:lnTo>
                        <a:pt x="92" y="1624"/>
                      </a:lnTo>
                      <a:lnTo>
                        <a:pt x="203" y="1697"/>
                      </a:lnTo>
                      <a:lnTo>
                        <a:pt x="314" y="1734"/>
                      </a:lnTo>
                      <a:lnTo>
                        <a:pt x="369" y="1753"/>
                      </a:lnTo>
                      <a:lnTo>
                        <a:pt x="424" y="1734"/>
                      </a:lnTo>
                      <a:lnTo>
                        <a:pt x="480" y="1716"/>
                      </a:lnTo>
                      <a:lnTo>
                        <a:pt x="535" y="1679"/>
                      </a:lnTo>
                      <a:lnTo>
                        <a:pt x="591" y="1642"/>
                      </a:lnTo>
                      <a:lnTo>
                        <a:pt x="627" y="1568"/>
                      </a:lnTo>
                      <a:lnTo>
                        <a:pt x="720" y="1384"/>
                      </a:lnTo>
                      <a:lnTo>
                        <a:pt x="849" y="1199"/>
                      </a:lnTo>
                      <a:lnTo>
                        <a:pt x="1015" y="1033"/>
                      </a:lnTo>
                      <a:lnTo>
                        <a:pt x="1181" y="886"/>
                      </a:lnTo>
                      <a:lnTo>
                        <a:pt x="1384" y="775"/>
                      </a:lnTo>
                      <a:lnTo>
                        <a:pt x="1587" y="701"/>
                      </a:lnTo>
                      <a:lnTo>
                        <a:pt x="1698" y="664"/>
                      </a:lnTo>
                      <a:lnTo>
                        <a:pt x="2030" y="664"/>
                      </a:lnTo>
                      <a:lnTo>
                        <a:pt x="2122" y="683"/>
                      </a:lnTo>
                      <a:lnTo>
                        <a:pt x="2177" y="664"/>
                      </a:lnTo>
                      <a:lnTo>
                        <a:pt x="2251" y="646"/>
                      </a:lnTo>
                      <a:lnTo>
                        <a:pt x="2306" y="609"/>
                      </a:lnTo>
                      <a:lnTo>
                        <a:pt x="2343" y="554"/>
                      </a:lnTo>
                      <a:lnTo>
                        <a:pt x="2399" y="517"/>
                      </a:lnTo>
                      <a:lnTo>
                        <a:pt x="2436" y="387"/>
                      </a:lnTo>
                      <a:lnTo>
                        <a:pt x="2454" y="277"/>
                      </a:lnTo>
                      <a:lnTo>
                        <a:pt x="2454" y="221"/>
                      </a:lnTo>
                      <a:lnTo>
                        <a:pt x="2436" y="166"/>
                      </a:lnTo>
                      <a:lnTo>
                        <a:pt x="2399" y="111"/>
                      </a:lnTo>
                      <a:lnTo>
                        <a:pt x="2343" y="74"/>
                      </a:lnTo>
                      <a:lnTo>
                        <a:pt x="2288" y="37"/>
                      </a:lnTo>
                      <a:lnTo>
                        <a:pt x="2214" y="18"/>
                      </a:lnTo>
                      <a:lnTo>
                        <a:pt x="20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8"/>
          <p:cNvGrpSpPr/>
          <p:nvPr/>
        </p:nvGrpSpPr>
        <p:grpSpPr>
          <a:xfrm>
            <a:off x="218426" y="1316134"/>
            <a:ext cx="5039127" cy="780000"/>
            <a:chOff x="201861" y="1332853"/>
            <a:chExt cx="5039127" cy="780000"/>
          </a:xfrm>
        </p:grpSpPr>
        <p:sp>
          <p:nvSpPr>
            <p:cNvPr id="212" name="Google Shape;212;p18"/>
            <p:cNvSpPr txBox="1"/>
            <p:nvPr/>
          </p:nvSpPr>
          <p:spPr>
            <a:xfrm>
              <a:off x="201861" y="1667050"/>
              <a:ext cx="3903000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Total Programme Fee is </a:t>
              </a:r>
              <a:r>
                <a:rPr lang="en-US" b="1" dirty="0" smtClean="0">
                  <a:solidFill>
                    <a:schemeClr val="tx1"/>
                  </a:solidFill>
                </a:rPr>
                <a:t>INR.62,000</a:t>
              </a:r>
              <a:r>
                <a:rPr lang="en-US" b="1" dirty="0">
                  <a:solidFill>
                    <a:schemeClr val="tx1"/>
                  </a:solidFill>
                </a:rPr>
                <a:t>/-</a:t>
              </a:r>
            </a:p>
            <a:p>
              <a:pPr algn="ctr">
                <a:defRPr/>
              </a:pPr>
              <a:r>
                <a:rPr lang="en-US" dirty="0" smtClean="0"/>
                <a:t>(15500</a:t>
              </a:r>
              <a:r>
                <a:rPr lang="en-US" dirty="0"/>
                <a:t>/-  each </a:t>
              </a:r>
              <a:r>
                <a:rPr lang="en-US" dirty="0" smtClean="0"/>
                <a:t>semester)</a:t>
              </a:r>
              <a:endParaRPr lang="en-US" dirty="0"/>
            </a:p>
            <a:p>
              <a:pPr marL="274320" indent="-274320">
                <a:buFont typeface="Wingdings 2"/>
                <a:buChar char=""/>
                <a:defRPr/>
              </a:pP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4114800" y="1332853"/>
              <a:ext cx="1126188" cy="7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Fees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14" name="Google Shape;214;p18"/>
          <p:cNvGrpSpPr/>
          <p:nvPr/>
        </p:nvGrpSpPr>
        <p:grpSpPr>
          <a:xfrm>
            <a:off x="381000" y="2635928"/>
            <a:ext cx="5181351" cy="780000"/>
            <a:chOff x="355352" y="2635928"/>
            <a:chExt cx="4885636" cy="780000"/>
          </a:xfrm>
        </p:grpSpPr>
        <p:sp>
          <p:nvSpPr>
            <p:cNvPr id="216" name="Google Shape;216;p18"/>
            <p:cNvSpPr txBox="1"/>
            <p:nvPr/>
          </p:nvSpPr>
          <p:spPr>
            <a:xfrm>
              <a:off x="355352" y="2759133"/>
              <a:ext cx="3184490" cy="616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eaLnBrk="1" hangingPunct="1"/>
              <a:r>
                <a:rPr lang="en-US" dirty="0"/>
                <a:t>All the assignments will be valid for 1 year </a:t>
              </a:r>
              <a:r>
                <a:rPr lang="en-US" dirty="0" err="1"/>
                <a:t>i.e</a:t>
              </a:r>
              <a:r>
                <a:rPr lang="en-US" dirty="0"/>
                <a:t> 2 semesters</a:t>
              </a:r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3411822" y="2635928"/>
              <a:ext cx="1829166" cy="78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Assignments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19" name="Google Shape;219;p18"/>
          <p:cNvGrpSpPr/>
          <p:nvPr/>
        </p:nvGrpSpPr>
        <p:grpSpPr>
          <a:xfrm>
            <a:off x="1" y="3915900"/>
            <a:ext cx="5240987" cy="809938"/>
            <a:chOff x="1" y="3915900"/>
            <a:chExt cx="5240987" cy="809938"/>
          </a:xfrm>
        </p:grpSpPr>
        <p:grpSp>
          <p:nvGrpSpPr>
            <p:cNvPr id="220" name="Google Shape;220;p18"/>
            <p:cNvGrpSpPr/>
            <p:nvPr/>
          </p:nvGrpSpPr>
          <p:grpSpPr>
            <a:xfrm>
              <a:off x="1" y="3915900"/>
              <a:ext cx="3810000" cy="809938"/>
              <a:chOff x="1" y="3915900"/>
              <a:chExt cx="3810000" cy="809938"/>
            </a:xfrm>
          </p:grpSpPr>
          <p:sp>
            <p:nvSpPr>
              <p:cNvPr id="221" name="Google Shape;221;p18"/>
              <p:cNvSpPr txBox="1"/>
              <p:nvPr/>
            </p:nvSpPr>
            <p:spPr>
              <a:xfrm>
                <a:off x="1" y="4280038"/>
                <a:ext cx="3810000" cy="44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285750" indent="-285750" eaLnBrk="1" hangingPunct="1">
                  <a:buFont typeface="Arial" pitchFamily="34" charset="0"/>
                  <a:buChar char="•"/>
                </a:pPr>
                <a:r>
                  <a:rPr lang="en-US" dirty="0"/>
                  <a:t>PGDIM (on demand from the student) on completion of 14 courses of first two semesters</a:t>
                </a:r>
              </a:p>
              <a:p>
                <a:pPr marL="285750" indent="-285750" eaLnBrk="1" hangingPunct="1">
                  <a:buFont typeface="Arial" pitchFamily="34" charset="0"/>
                  <a:buChar char="•"/>
                </a:pPr>
                <a:r>
                  <a:rPr lang="en-US" dirty="0"/>
                  <a:t>MBA ON COMPLETION OF 28 COURSES INN FOUR SEMESTERS</a:t>
                </a:r>
              </a:p>
              <a:p>
                <a:pPr>
                  <a:defRPr/>
                </a:pP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2" name="Google Shape;222;p18"/>
              <p:cNvSpPr txBox="1"/>
              <p:nvPr/>
            </p:nvSpPr>
            <p:spPr>
              <a:xfrm>
                <a:off x="932469" y="3915900"/>
                <a:ext cx="2274300" cy="38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23" name="Google Shape;223;p18"/>
            <p:cNvSpPr/>
            <p:nvPr/>
          </p:nvSpPr>
          <p:spPr>
            <a:xfrm>
              <a:off x="3962400" y="3939003"/>
              <a:ext cx="1278588" cy="78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chemeClr val="lt1"/>
                  </a:solidFill>
                  <a:latin typeface="Fira Sans Extra Condensed"/>
                  <a:sym typeface="Fira Sans Extra Condensed"/>
                </a:rPr>
                <a:t>Exit Option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24" name="Google Shape;224;p18"/>
          <p:cNvGrpSpPr/>
          <p:nvPr/>
        </p:nvGrpSpPr>
        <p:grpSpPr>
          <a:xfrm>
            <a:off x="5341779" y="1332850"/>
            <a:ext cx="3345000" cy="3504402"/>
            <a:chOff x="5341779" y="1332850"/>
            <a:chExt cx="3345000" cy="3504402"/>
          </a:xfrm>
        </p:grpSpPr>
        <p:grpSp>
          <p:nvGrpSpPr>
            <p:cNvPr id="225" name="Google Shape;225;p18"/>
            <p:cNvGrpSpPr/>
            <p:nvPr/>
          </p:nvGrpSpPr>
          <p:grpSpPr>
            <a:xfrm>
              <a:off x="5341779" y="1332850"/>
              <a:ext cx="3345000" cy="3504402"/>
              <a:chOff x="5341779" y="1332850"/>
              <a:chExt cx="3345000" cy="3504402"/>
            </a:xfrm>
          </p:grpSpPr>
          <p:sp>
            <p:nvSpPr>
              <p:cNvPr id="226" name="Google Shape;226;p18"/>
              <p:cNvSpPr/>
              <p:nvPr/>
            </p:nvSpPr>
            <p:spPr>
              <a:xfrm>
                <a:off x="5341779" y="4542052"/>
                <a:ext cx="3345000" cy="2952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>
                <a:off x="5583923" y="4119555"/>
                <a:ext cx="2824586" cy="589910"/>
              </a:xfrm>
              <a:custGeom>
                <a:avLst/>
                <a:gdLst/>
                <a:ahLst/>
                <a:cxnLst/>
                <a:rect l="l" t="t" r="r" b="b"/>
                <a:pathLst>
                  <a:path w="99747" h="20832" extrusionOk="0">
                    <a:moveTo>
                      <a:pt x="4945" y="0"/>
                    </a:moveTo>
                    <a:lnTo>
                      <a:pt x="4318" y="480"/>
                    </a:lnTo>
                    <a:lnTo>
                      <a:pt x="3727" y="997"/>
                    </a:lnTo>
                    <a:lnTo>
                      <a:pt x="3192" y="1532"/>
                    </a:lnTo>
                    <a:lnTo>
                      <a:pt x="2694" y="2085"/>
                    </a:lnTo>
                    <a:lnTo>
                      <a:pt x="2233" y="2657"/>
                    </a:lnTo>
                    <a:lnTo>
                      <a:pt x="1827" y="3248"/>
                    </a:lnTo>
                    <a:lnTo>
                      <a:pt x="1458" y="3856"/>
                    </a:lnTo>
                    <a:lnTo>
                      <a:pt x="1126" y="4465"/>
                    </a:lnTo>
                    <a:lnTo>
                      <a:pt x="849" y="5093"/>
                    </a:lnTo>
                    <a:lnTo>
                      <a:pt x="609" y="5738"/>
                    </a:lnTo>
                    <a:lnTo>
                      <a:pt x="406" y="6384"/>
                    </a:lnTo>
                    <a:lnTo>
                      <a:pt x="240" y="7048"/>
                    </a:lnTo>
                    <a:lnTo>
                      <a:pt x="111" y="7713"/>
                    </a:lnTo>
                    <a:lnTo>
                      <a:pt x="37" y="8395"/>
                    </a:lnTo>
                    <a:lnTo>
                      <a:pt x="0" y="9078"/>
                    </a:lnTo>
                    <a:lnTo>
                      <a:pt x="0" y="9779"/>
                    </a:lnTo>
                    <a:lnTo>
                      <a:pt x="19" y="10462"/>
                    </a:lnTo>
                    <a:lnTo>
                      <a:pt x="92" y="11163"/>
                    </a:lnTo>
                    <a:lnTo>
                      <a:pt x="203" y="11864"/>
                    </a:lnTo>
                    <a:lnTo>
                      <a:pt x="369" y="12584"/>
                    </a:lnTo>
                    <a:lnTo>
                      <a:pt x="554" y="13285"/>
                    </a:lnTo>
                    <a:lnTo>
                      <a:pt x="775" y="13986"/>
                    </a:lnTo>
                    <a:lnTo>
                      <a:pt x="1033" y="14687"/>
                    </a:lnTo>
                    <a:lnTo>
                      <a:pt x="1329" y="15407"/>
                    </a:lnTo>
                    <a:lnTo>
                      <a:pt x="1661" y="16089"/>
                    </a:lnTo>
                    <a:lnTo>
                      <a:pt x="2030" y="16790"/>
                    </a:lnTo>
                    <a:lnTo>
                      <a:pt x="2417" y="17492"/>
                    </a:lnTo>
                    <a:lnTo>
                      <a:pt x="2860" y="18174"/>
                    </a:lnTo>
                    <a:lnTo>
                      <a:pt x="3321" y="18839"/>
                    </a:lnTo>
                    <a:lnTo>
                      <a:pt x="3838" y="19521"/>
                    </a:lnTo>
                    <a:lnTo>
                      <a:pt x="4373" y="20167"/>
                    </a:lnTo>
                    <a:lnTo>
                      <a:pt x="4945" y="20831"/>
                    </a:lnTo>
                    <a:lnTo>
                      <a:pt x="99746" y="20831"/>
                    </a:lnTo>
                    <a:lnTo>
                      <a:pt x="99746" y="18027"/>
                    </a:lnTo>
                    <a:lnTo>
                      <a:pt x="96757" y="18027"/>
                    </a:lnTo>
                    <a:lnTo>
                      <a:pt x="96757" y="2491"/>
                    </a:lnTo>
                    <a:lnTo>
                      <a:pt x="99746" y="2491"/>
                    </a:lnTo>
                    <a:lnTo>
                      <a:pt x="99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8"/>
              <p:cNvSpPr/>
              <p:nvPr/>
            </p:nvSpPr>
            <p:spPr>
              <a:xfrm>
                <a:off x="5680574" y="4190096"/>
                <a:ext cx="2643297" cy="439941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15536" extrusionOk="0">
                    <a:moveTo>
                      <a:pt x="3303" y="0"/>
                    </a:moveTo>
                    <a:lnTo>
                      <a:pt x="2897" y="314"/>
                    </a:lnTo>
                    <a:lnTo>
                      <a:pt x="2528" y="646"/>
                    </a:lnTo>
                    <a:lnTo>
                      <a:pt x="2178" y="1033"/>
                    </a:lnTo>
                    <a:lnTo>
                      <a:pt x="1846" y="1421"/>
                    </a:lnTo>
                    <a:lnTo>
                      <a:pt x="1551" y="1864"/>
                    </a:lnTo>
                    <a:lnTo>
                      <a:pt x="1274" y="2306"/>
                    </a:lnTo>
                    <a:lnTo>
                      <a:pt x="1034" y="2786"/>
                    </a:lnTo>
                    <a:lnTo>
                      <a:pt x="812" y="3266"/>
                    </a:lnTo>
                    <a:lnTo>
                      <a:pt x="628" y="3782"/>
                    </a:lnTo>
                    <a:lnTo>
                      <a:pt x="462" y="4299"/>
                    </a:lnTo>
                    <a:lnTo>
                      <a:pt x="314" y="4853"/>
                    </a:lnTo>
                    <a:lnTo>
                      <a:pt x="204" y="5388"/>
                    </a:lnTo>
                    <a:lnTo>
                      <a:pt x="111" y="5960"/>
                    </a:lnTo>
                    <a:lnTo>
                      <a:pt x="56" y="6513"/>
                    </a:lnTo>
                    <a:lnTo>
                      <a:pt x="19" y="7085"/>
                    </a:lnTo>
                    <a:lnTo>
                      <a:pt x="1" y="7657"/>
                    </a:lnTo>
                    <a:lnTo>
                      <a:pt x="19" y="8229"/>
                    </a:lnTo>
                    <a:lnTo>
                      <a:pt x="56" y="8801"/>
                    </a:lnTo>
                    <a:lnTo>
                      <a:pt x="130" y="9373"/>
                    </a:lnTo>
                    <a:lnTo>
                      <a:pt x="222" y="9945"/>
                    </a:lnTo>
                    <a:lnTo>
                      <a:pt x="333" y="10499"/>
                    </a:lnTo>
                    <a:lnTo>
                      <a:pt x="480" y="11052"/>
                    </a:lnTo>
                    <a:lnTo>
                      <a:pt x="646" y="11587"/>
                    </a:lnTo>
                    <a:lnTo>
                      <a:pt x="849" y="12104"/>
                    </a:lnTo>
                    <a:lnTo>
                      <a:pt x="1071" y="12620"/>
                    </a:lnTo>
                    <a:lnTo>
                      <a:pt x="1311" y="13100"/>
                    </a:lnTo>
                    <a:lnTo>
                      <a:pt x="1587" y="13561"/>
                    </a:lnTo>
                    <a:lnTo>
                      <a:pt x="1883" y="14023"/>
                    </a:lnTo>
                    <a:lnTo>
                      <a:pt x="2196" y="14447"/>
                    </a:lnTo>
                    <a:lnTo>
                      <a:pt x="2547" y="14835"/>
                    </a:lnTo>
                    <a:lnTo>
                      <a:pt x="2916" y="15204"/>
                    </a:lnTo>
                    <a:lnTo>
                      <a:pt x="3303" y="15536"/>
                    </a:lnTo>
                    <a:lnTo>
                      <a:pt x="93344" y="15536"/>
                    </a:lnTo>
                    <a:lnTo>
                      <a:pt x="93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8"/>
              <p:cNvSpPr/>
              <p:nvPr/>
            </p:nvSpPr>
            <p:spPr>
              <a:xfrm>
                <a:off x="5859264" y="3535402"/>
                <a:ext cx="2825124" cy="589910"/>
              </a:xfrm>
              <a:custGeom>
                <a:avLst/>
                <a:gdLst/>
                <a:ahLst/>
                <a:cxnLst/>
                <a:rect l="l" t="t" r="r" b="b"/>
                <a:pathLst>
                  <a:path w="99766" h="20832" extrusionOk="0">
                    <a:moveTo>
                      <a:pt x="1" y="0"/>
                    </a:moveTo>
                    <a:lnTo>
                      <a:pt x="1" y="2491"/>
                    </a:lnTo>
                    <a:lnTo>
                      <a:pt x="2990" y="2491"/>
                    </a:lnTo>
                    <a:lnTo>
                      <a:pt x="2990" y="18045"/>
                    </a:lnTo>
                    <a:lnTo>
                      <a:pt x="1" y="18045"/>
                    </a:lnTo>
                    <a:lnTo>
                      <a:pt x="1" y="20831"/>
                    </a:lnTo>
                    <a:lnTo>
                      <a:pt x="94802" y="20831"/>
                    </a:lnTo>
                    <a:lnTo>
                      <a:pt x="95374" y="20167"/>
                    </a:lnTo>
                    <a:lnTo>
                      <a:pt x="95909" y="19521"/>
                    </a:lnTo>
                    <a:lnTo>
                      <a:pt x="96426" y="18838"/>
                    </a:lnTo>
                    <a:lnTo>
                      <a:pt x="96887" y="18174"/>
                    </a:lnTo>
                    <a:lnTo>
                      <a:pt x="97330" y="17492"/>
                    </a:lnTo>
                    <a:lnTo>
                      <a:pt x="97717" y="16790"/>
                    </a:lnTo>
                    <a:lnTo>
                      <a:pt x="98086" y="16108"/>
                    </a:lnTo>
                    <a:lnTo>
                      <a:pt x="98418" y="15407"/>
                    </a:lnTo>
                    <a:lnTo>
                      <a:pt x="98714" y="14705"/>
                    </a:lnTo>
                    <a:lnTo>
                      <a:pt x="98972" y="13986"/>
                    </a:lnTo>
                    <a:lnTo>
                      <a:pt x="99193" y="13285"/>
                    </a:lnTo>
                    <a:lnTo>
                      <a:pt x="99396" y="12584"/>
                    </a:lnTo>
                    <a:lnTo>
                      <a:pt x="99544" y="11882"/>
                    </a:lnTo>
                    <a:lnTo>
                      <a:pt x="99655" y="11163"/>
                    </a:lnTo>
                    <a:lnTo>
                      <a:pt x="99728" y="10462"/>
                    </a:lnTo>
                    <a:lnTo>
                      <a:pt x="99765" y="9779"/>
                    </a:lnTo>
                    <a:lnTo>
                      <a:pt x="99747" y="9078"/>
                    </a:lnTo>
                    <a:lnTo>
                      <a:pt x="99710" y="8395"/>
                    </a:lnTo>
                    <a:lnTo>
                      <a:pt x="99636" y="7713"/>
                    </a:lnTo>
                    <a:lnTo>
                      <a:pt x="99507" y="7048"/>
                    </a:lnTo>
                    <a:lnTo>
                      <a:pt x="99341" y="6384"/>
                    </a:lnTo>
                    <a:lnTo>
                      <a:pt x="99138" y="5738"/>
                    </a:lnTo>
                    <a:lnTo>
                      <a:pt x="98898" y="5093"/>
                    </a:lnTo>
                    <a:lnTo>
                      <a:pt x="98621" y="4465"/>
                    </a:lnTo>
                    <a:lnTo>
                      <a:pt x="98289" y="3856"/>
                    </a:lnTo>
                    <a:lnTo>
                      <a:pt x="97920" y="3247"/>
                    </a:lnTo>
                    <a:lnTo>
                      <a:pt x="97514" y="2657"/>
                    </a:lnTo>
                    <a:lnTo>
                      <a:pt x="97053" y="2085"/>
                    </a:lnTo>
                    <a:lnTo>
                      <a:pt x="96555" y="1550"/>
                    </a:lnTo>
                    <a:lnTo>
                      <a:pt x="96020" y="1015"/>
                    </a:lnTo>
                    <a:lnTo>
                      <a:pt x="95429" y="498"/>
                    </a:lnTo>
                    <a:lnTo>
                      <a:pt x="948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8"/>
              <p:cNvSpPr/>
              <p:nvPr/>
            </p:nvSpPr>
            <p:spPr>
              <a:xfrm>
                <a:off x="5537934" y="3535402"/>
                <a:ext cx="2825095" cy="589910"/>
              </a:xfrm>
              <a:custGeom>
                <a:avLst/>
                <a:gdLst/>
                <a:ahLst/>
                <a:cxnLst/>
                <a:rect l="l" t="t" r="r" b="b"/>
                <a:pathLst>
                  <a:path w="99765" h="20832" extrusionOk="0">
                    <a:moveTo>
                      <a:pt x="1" y="0"/>
                    </a:moveTo>
                    <a:lnTo>
                      <a:pt x="1" y="2491"/>
                    </a:lnTo>
                    <a:lnTo>
                      <a:pt x="3008" y="2491"/>
                    </a:lnTo>
                    <a:lnTo>
                      <a:pt x="3008" y="18045"/>
                    </a:lnTo>
                    <a:lnTo>
                      <a:pt x="1" y="18045"/>
                    </a:lnTo>
                    <a:lnTo>
                      <a:pt x="1" y="20831"/>
                    </a:lnTo>
                    <a:lnTo>
                      <a:pt x="94820" y="20831"/>
                    </a:lnTo>
                    <a:lnTo>
                      <a:pt x="95392" y="20167"/>
                    </a:lnTo>
                    <a:lnTo>
                      <a:pt x="95927" y="19521"/>
                    </a:lnTo>
                    <a:lnTo>
                      <a:pt x="96425" y="18838"/>
                    </a:lnTo>
                    <a:lnTo>
                      <a:pt x="96905" y="18174"/>
                    </a:lnTo>
                    <a:lnTo>
                      <a:pt x="97329" y="17492"/>
                    </a:lnTo>
                    <a:lnTo>
                      <a:pt x="97735" y="16790"/>
                    </a:lnTo>
                    <a:lnTo>
                      <a:pt x="98104" y="16108"/>
                    </a:lnTo>
                    <a:lnTo>
                      <a:pt x="98436" y="15407"/>
                    </a:lnTo>
                    <a:lnTo>
                      <a:pt x="98732" y="14705"/>
                    </a:lnTo>
                    <a:lnTo>
                      <a:pt x="98990" y="13986"/>
                    </a:lnTo>
                    <a:lnTo>
                      <a:pt x="99211" y="13285"/>
                    </a:lnTo>
                    <a:lnTo>
                      <a:pt x="99396" y="12584"/>
                    </a:lnTo>
                    <a:lnTo>
                      <a:pt x="99543" y="11882"/>
                    </a:lnTo>
                    <a:lnTo>
                      <a:pt x="99654" y="11163"/>
                    </a:lnTo>
                    <a:lnTo>
                      <a:pt x="99728" y="10462"/>
                    </a:lnTo>
                    <a:lnTo>
                      <a:pt x="99765" y="9779"/>
                    </a:lnTo>
                    <a:lnTo>
                      <a:pt x="99765" y="9078"/>
                    </a:lnTo>
                    <a:lnTo>
                      <a:pt x="99728" y="8395"/>
                    </a:lnTo>
                    <a:lnTo>
                      <a:pt x="99636" y="7713"/>
                    </a:lnTo>
                    <a:lnTo>
                      <a:pt x="99525" y="7048"/>
                    </a:lnTo>
                    <a:lnTo>
                      <a:pt x="99359" y="6384"/>
                    </a:lnTo>
                    <a:lnTo>
                      <a:pt x="99156" y="5738"/>
                    </a:lnTo>
                    <a:lnTo>
                      <a:pt x="98916" y="5093"/>
                    </a:lnTo>
                    <a:lnTo>
                      <a:pt x="98621" y="4465"/>
                    </a:lnTo>
                    <a:lnTo>
                      <a:pt x="98289" y="3856"/>
                    </a:lnTo>
                    <a:lnTo>
                      <a:pt x="97938" y="3247"/>
                    </a:lnTo>
                    <a:lnTo>
                      <a:pt x="97514" y="2657"/>
                    </a:lnTo>
                    <a:lnTo>
                      <a:pt x="97071" y="2085"/>
                    </a:lnTo>
                    <a:lnTo>
                      <a:pt x="96573" y="1550"/>
                    </a:lnTo>
                    <a:lnTo>
                      <a:pt x="96019" y="1015"/>
                    </a:lnTo>
                    <a:lnTo>
                      <a:pt x="95447" y="498"/>
                    </a:lnTo>
                    <a:lnTo>
                      <a:pt x="94820" y="0"/>
                    </a:lnTo>
                    <a:close/>
                  </a:path>
                </a:pathLst>
              </a:custGeom>
              <a:solidFill>
                <a:srgbClr val="EA9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8"/>
              <p:cNvSpPr/>
              <p:nvPr/>
            </p:nvSpPr>
            <p:spPr>
              <a:xfrm>
                <a:off x="5623116" y="3605915"/>
                <a:ext cx="2642731" cy="440507"/>
              </a:xfrm>
              <a:custGeom>
                <a:avLst/>
                <a:gdLst/>
                <a:ahLst/>
                <a:cxnLst/>
                <a:rect l="l" t="t" r="r" b="b"/>
                <a:pathLst>
                  <a:path w="93325" h="15556" extrusionOk="0">
                    <a:moveTo>
                      <a:pt x="0" y="1"/>
                    </a:moveTo>
                    <a:lnTo>
                      <a:pt x="0" y="15555"/>
                    </a:lnTo>
                    <a:lnTo>
                      <a:pt x="90041" y="15555"/>
                    </a:lnTo>
                    <a:lnTo>
                      <a:pt x="90428" y="15204"/>
                    </a:lnTo>
                    <a:lnTo>
                      <a:pt x="90797" y="14835"/>
                    </a:lnTo>
                    <a:lnTo>
                      <a:pt x="91148" y="14448"/>
                    </a:lnTo>
                    <a:lnTo>
                      <a:pt x="91461" y="14024"/>
                    </a:lnTo>
                    <a:lnTo>
                      <a:pt x="91757" y="13581"/>
                    </a:lnTo>
                    <a:lnTo>
                      <a:pt x="92033" y="13101"/>
                    </a:lnTo>
                    <a:lnTo>
                      <a:pt x="92273" y="12621"/>
                    </a:lnTo>
                    <a:lnTo>
                      <a:pt x="92495" y="12105"/>
                    </a:lnTo>
                    <a:lnTo>
                      <a:pt x="92679" y="11588"/>
                    </a:lnTo>
                    <a:lnTo>
                      <a:pt x="92845" y="11053"/>
                    </a:lnTo>
                    <a:lnTo>
                      <a:pt x="92993" y="10499"/>
                    </a:lnTo>
                    <a:lnTo>
                      <a:pt x="93122" y="9946"/>
                    </a:lnTo>
                    <a:lnTo>
                      <a:pt x="93214" y="9374"/>
                    </a:lnTo>
                    <a:lnTo>
                      <a:pt x="93270" y="8802"/>
                    </a:lnTo>
                    <a:lnTo>
                      <a:pt x="93325" y="8230"/>
                    </a:lnTo>
                    <a:lnTo>
                      <a:pt x="93325" y="7658"/>
                    </a:lnTo>
                    <a:lnTo>
                      <a:pt x="93325" y="7086"/>
                    </a:lnTo>
                    <a:lnTo>
                      <a:pt x="93288" y="6514"/>
                    </a:lnTo>
                    <a:lnTo>
                      <a:pt x="93233" y="5961"/>
                    </a:lnTo>
                    <a:lnTo>
                      <a:pt x="93140" y="5389"/>
                    </a:lnTo>
                    <a:lnTo>
                      <a:pt x="93030" y="4854"/>
                    </a:lnTo>
                    <a:lnTo>
                      <a:pt x="92882" y="4300"/>
                    </a:lnTo>
                    <a:lnTo>
                      <a:pt x="92716" y="3783"/>
                    </a:lnTo>
                    <a:lnTo>
                      <a:pt x="92532" y="3267"/>
                    </a:lnTo>
                    <a:lnTo>
                      <a:pt x="92310" y="2787"/>
                    </a:lnTo>
                    <a:lnTo>
                      <a:pt x="92052" y="2307"/>
                    </a:lnTo>
                    <a:lnTo>
                      <a:pt x="91794" y="1864"/>
                    </a:lnTo>
                    <a:lnTo>
                      <a:pt x="91498" y="1440"/>
                    </a:lnTo>
                    <a:lnTo>
                      <a:pt x="91166" y="1034"/>
                    </a:lnTo>
                    <a:lnTo>
                      <a:pt x="90816" y="647"/>
                    </a:lnTo>
                    <a:lnTo>
                      <a:pt x="90428" y="315"/>
                    </a:lnTo>
                    <a:lnTo>
                      <a:pt x="900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8"/>
              <p:cNvSpPr/>
              <p:nvPr/>
            </p:nvSpPr>
            <p:spPr>
              <a:xfrm>
                <a:off x="5587038" y="2938166"/>
                <a:ext cx="2942670" cy="597244"/>
              </a:xfrm>
              <a:custGeom>
                <a:avLst/>
                <a:gdLst/>
                <a:ahLst/>
                <a:cxnLst/>
                <a:rect l="l" t="t" r="r" b="b"/>
                <a:pathLst>
                  <a:path w="103917" h="21091" extrusionOk="0">
                    <a:moveTo>
                      <a:pt x="1219" y="1"/>
                    </a:moveTo>
                    <a:lnTo>
                      <a:pt x="1071" y="19"/>
                    </a:lnTo>
                    <a:lnTo>
                      <a:pt x="942" y="56"/>
                    </a:lnTo>
                    <a:lnTo>
                      <a:pt x="831" y="93"/>
                    </a:lnTo>
                    <a:lnTo>
                      <a:pt x="702" y="148"/>
                    </a:lnTo>
                    <a:lnTo>
                      <a:pt x="591" y="222"/>
                    </a:lnTo>
                    <a:lnTo>
                      <a:pt x="499" y="296"/>
                    </a:lnTo>
                    <a:lnTo>
                      <a:pt x="407" y="388"/>
                    </a:lnTo>
                    <a:lnTo>
                      <a:pt x="315" y="480"/>
                    </a:lnTo>
                    <a:lnTo>
                      <a:pt x="241" y="591"/>
                    </a:lnTo>
                    <a:lnTo>
                      <a:pt x="167" y="702"/>
                    </a:lnTo>
                    <a:lnTo>
                      <a:pt x="112" y="813"/>
                    </a:lnTo>
                    <a:lnTo>
                      <a:pt x="75" y="942"/>
                    </a:lnTo>
                    <a:lnTo>
                      <a:pt x="38" y="1071"/>
                    </a:lnTo>
                    <a:lnTo>
                      <a:pt x="19" y="1200"/>
                    </a:lnTo>
                    <a:lnTo>
                      <a:pt x="1" y="1329"/>
                    </a:lnTo>
                    <a:lnTo>
                      <a:pt x="1" y="19743"/>
                    </a:lnTo>
                    <a:lnTo>
                      <a:pt x="19" y="19872"/>
                    </a:lnTo>
                    <a:lnTo>
                      <a:pt x="38" y="20020"/>
                    </a:lnTo>
                    <a:lnTo>
                      <a:pt x="75" y="20149"/>
                    </a:lnTo>
                    <a:lnTo>
                      <a:pt x="112" y="20260"/>
                    </a:lnTo>
                    <a:lnTo>
                      <a:pt x="167" y="20389"/>
                    </a:lnTo>
                    <a:lnTo>
                      <a:pt x="241" y="20500"/>
                    </a:lnTo>
                    <a:lnTo>
                      <a:pt x="315" y="20592"/>
                    </a:lnTo>
                    <a:lnTo>
                      <a:pt x="407" y="20684"/>
                    </a:lnTo>
                    <a:lnTo>
                      <a:pt x="499" y="20776"/>
                    </a:lnTo>
                    <a:lnTo>
                      <a:pt x="591" y="20850"/>
                    </a:lnTo>
                    <a:lnTo>
                      <a:pt x="702" y="20924"/>
                    </a:lnTo>
                    <a:lnTo>
                      <a:pt x="831" y="20979"/>
                    </a:lnTo>
                    <a:lnTo>
                      <a:pt x="942" y="21016"/>
                    </a:lnTo>
                    <a:lnTo>
                      <a:pt x="1071" y="21053"/>
                    </a:lnTo>
                    <a:lnTo>
                      <a:pt x="1219" y="21072"/>
                    </a:lnTo>
                    <a:lnTo>
                      <a:pt x="1348" y="21090"/>
                    </a:lnTo>
                    <a:lnTo>
                      <a:pt x="102570" y="21090"/>
                    </a:lnTo>
                    <a:lnTo>
                      <a:pt x="102717" y="21072"/>
                    </a:lnTo>
                    <a:lnTo>
                      <a:pt x="102847" y="21053"/>
                    </a:lnTo>
                    <a:lnTo>
                      <a:pt x="102976" y="21016"/>
                    </a:lnTo>
                    <a:lnTo>
                      <a:pt x="103086" y="20979"/>
                    </a:lnTo>
                    <a:lnTo>
                      <a:pt x="103216" y="20924"/>
                    </a:lnTo>
                    <a:lnTo>
                      <a:pt x="103326" y="20850"/>
                    </a:lnTo>
                    <a:lnTo>
                      <a:pt x="103419" y="20776"/>
                    </a:lnTo>
                    <a:lnTo>
                      <a:pt x="103529" y="20684"/>
                    </a:lnTo>
                    <a:lnTo>
                      <a:pt x="103603" y="20592"/>
                    </a:lnTo>
                    <a:lnTo>
                      <a:pt x="103677" y="20500"/>
                    </a:lnTo>
                    <a:lnTo>
                      <a:pt x="103751" y="20389"/>
                    </a:lnTo>
                    <a:lnTo>
                      <a:pt x="103806" y="20260"/>
                    </a:lnTo>
                    <a:lnTo>
                      <a:pt x="103861" y="20149"/>
                    </a:lnTo>
                    <a:lnTo>
                      <a:pt x="103880" y="20020"/>
                    </a:lnTo>
                    <a:lnTo>
                      <a:pt x="103898" y="19872"/>
                    </a:lnTo>
                    <a:lnTo>
                      <a:pt x="103917" y="19743"/>
                    </a:lnTo>
                    <a:lnTo>
                      <a:pt x="103917" y="1329"/>
                    </a:lnTo>
                    <a:lnTo>
                      <a:pt x="103898" y="1200"/>
                    </a:lnTo>
                    <a:lnTo>
                      <a:pt x="103880" y="1071"/>
                    </a:lnTo>
                    <a:lnTo>
                      <a:pt x="103861" y="942"/>
                    </a:lnTo>
                    <a:lnTo>
                      <a:pt x="103806" y="813"/>
                    </a:lnTo>
                    <a:lnTo>
                      <a:pt x="103751" y="702"/>
                    </a:lnTo>
                    <a:lnTo>
                      <a:pt x="103677" y="591"/>
                    </a:lnTo>
                    <a:lnTo>
                      <a:pt x="103603" y="480"/>
                    </a:lnTo>
                    <a:lnTo>
                      <a:pt x="103529" y="388"/>
                    </a:lnTo>
                    <a:lnTo>
                      <a:pt x="103419" y="296"/>
                    </a:lnTo>
                    <a:lnTo>
                      <a:pt x="103326" y="222"/>
                    </a:lnTo>
                    <a:lnTo>
                      <a:pt x="103216" y="148"/>
                    </a:lnTo>
                    <a:lnTo>
                      <a:pt x="103086" y="93"/>
                    </a:lnTo>
                    <a:lnTo>
                      <a:pt x="102976" y="56"/>
                    </a:lnTo>
                    <a:lnTo>
                      <a:pt x="102847" y="19"/>
                    </a:lnTo>
                    <a:lnTo>
                      <a:pt x="1027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8"/>
              <p:cNvSpPr/>
              <p:nvPr/>
            </p:nvSpPr>
            <p:spPr>
              <a:xfrm>
                <a:off x="7794096" y="2938166"/>
                <a:ext cx="352185" cy="593563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20961" extrusionOk="0">
                    <a:moveTo>
                      <a:pt x="1" y="1"/>
                    </a:moveTo>
                    <a:lnTo>
                      <a:pt x="1" y="20961"/>
                    </a:lnTo>
                    <a:lnTo>
                      <a:pt x="12437" y="20961"/>
                    </a:lnTo>
                    <a:lnTo>
                      <a:pt x="12437" y="1"/>
                    </a:lnTo>
                    <a:close/>
                  </a:path>
                </a:pathLst>
              </a:custGeom>
              <a:solidFill>
                <a:srgbClr val="EACC07"/>
              </a:solidFill>
              <a:ln w="9525" cap="flat" cmpd="sng">
                <a:solidFill>
                  <a:srgbClr val="EACC0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8"/>
              <p:cNvSpPr/>
              <p:nvPr/>
            </p:nvSpPr>
            <p:spPr>
              <a:xfrm>
                <a:off x="7446628" y="3019157"/>
                <a:ext cx="227843" cy="431587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15241" extrusionOk="0">
                    <a:moveTo>
                      <a:pt x="1" y="1"/>
                    </a:moveTo>
                    <a:lnTo>
                      <a:pt x="1" y="15241"/>
                    </a:lnTo>
                    <a:lnTo>
                      <a:pt x="8046" y="15241"/>
                    </a:lnTo>
                    <a:lnTo>
                      <a:pt x="8046" y="1"/>
                    </a:lnTo>
                    <a:close/>
                  </a:path>
                </a:pathLst>
              </a:custGeom>
              <a:solidFill>
                <a:srgbClr val="EAC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8"/>
              <p:cNvSpPr/>
              <p:nvPr/>
            </p:nvSpPr>
            <p:spPr>
              <a:xfrm>
                <a:off x="6300875" y="3557170"/>
                <a:ext cx="283973" cy="188088"/>
              </a:xfrm>
              <a:custGeom>
                <a:avLst/>
                <a:gdLst/>
                <a:ahLst/>
                <a:cxnLst/>
                <a:rect l="l" t="t" r="r" b="b"/>
                <a:pathLst>
                  <a:path w="8636" h="5720" extrusionOk="0">
                    <a:moveTo>
                      <a:pt x="6642" y="0"/>
                    </a:moveTo>
                    <a:lnTo>
                      <a:pt x="6642" y="18"/>
                    </a:lnTo>
                    <a:lnTo>
                      <a:pt x="6624" y="74"/>
                    </a:lnTo>
                    <a:lnTo>
                      <a:pt x="6569" y="295"/>
                    </a:lnTo>
                    <a:lnTo>
                      <a:pt x="6329" y="959"/>
                    </a:lnTo>
                    <a:lnTo>
                      <a:pt x="6052" y="1661"/>
                    </a:lnTo>
                    <a:lnTo>
                      <a:pt x="5941" y="1900"/>
                    </a:lnTo>
                    <a:lnTo>
                      <a:pt x="5886" y="2030"/>
                    </a:lnTo>
                    <a:lnTo>
                      <a:pt x="5775" y="2159"/>
                    </a:lnTo>
                    <a:lnTo>
                      <a:pt x="5646" y="2288"/>
                    </a:lnTo>
                    <a:lnTo>
                      <a:pt x="5535" y="2380"/>
                    </a:lnTo>
                    <a:lnTo>
                      <a:pt x="5406" y="2472"/>
                    </a:lnTo>
                    <a:lnTo>
                      <a:pt x="5277" y="2565"/>
                    </a:lnTo>
                    <a:lnTo>
                      <a:pt x="5129" y="2638"/>
                    </a:lnTo>
                    <a:lnTo>
                      <a:pt x="4834" y="2749"/>
                    </a:lnTo>
                    <a:lnTo>
                      <a:pt x="4539" y="2841"/>
                    </a:lnTo>
                    <a:lnTo>
                      <a:pt x="4207" y="2897"/>
                    </a:lnTo>
                    <a:lnTo>
                      <a:pt x="3893" y="2934"/>
                    </a:lnTo>
                    <a:lnTo>
                      <a:pt x="3543" y="2934"/>
                    </a:lnTo>
                    <a:lnTo>
                      <a:pt x="3211" y="2915"/>
                    </a:lnTo>
                    <a:lnTo>
                      <a:pt x="2860" y="2860"/>
                    </a:lnTo>
                    <a:lnTo>
                      <a:pt x="2528" y="2823"/>
                    </a:lnTo>
                    <a:lnTo>
                      <a:pt x="2177" y="2749"/>
                    </a:lnTo>
                    <a:lnTo>
                      <a:pt x="1550" y="2602"/>
                    </a:lnTo>
                    <a:lnTo>
                      <a:pt x="960" y="2436"/>
                    </a:lnTo>
                    <a:lnTo>
                      <a:pt x="701" y="2380"/>
                    </a:lnTo>
                    <a:lnTo>
                      <a:pt x="572" y="2362"/>
                    </a:lnTo>
                    <a:lnTo>
                      <a:pt x="443" y="2362"/>
                    </a:lnTo>
                    <a:lnTo>
                      <a:pt x="295" y="2399"/>
                    </a:lnTo>
                    <a:lnTo>
                      <a:pt x="185" y="2454"/>
                    </a:lnTo>
                    <a:lnTo>
                      <a:pt x="92" y="2528"/>
                    </a:lnTo>
                    <a:lnTo>
                      <a:pt x="55" y="2583"/>
                    </a:lnTo>
                    <a:lnTo>
                      <a:pt x="19" y="2638"/>
                    </a:lnTo>
                    <a:lnTo>
                      <a:pt x="0" y="2712"/>
                    </a:lnTo>
                    <a:lnTo>
                      <a:pt x="0" y="2786"/>
                    </a:lnTo>
                    <a:lnTo>
                      <a:pt x="37" y="2934"/>
                    </a:lnTo>
                    <a:lnTo>
                      <a:pt x="111" y="3118"/>
                    </a:lnTo>
                    <a:lnTo>
                      <a:pt x="221" y="3266"/>
                    </a:lnTo>
                    <a:lnTo>
                      <a:pt x="351" y="3395"/>
                    </a:lnTo>
                    <a:lnTo>
                      <a:pt x="517" y="3506"/>
                    </a:lnTo>
                    <a:lnTo>
                      <a:pt x="683" y="3616"/>
                    </a:lnTo>
                    <a:lnTo>
                      <a:pt x="867" y="3690"/>
                    </a:lnTo>
                    <a:lnTo>
                      <a:pt x="1255" y="3838"/>
                    </a:lnTo>
                    <a:lnTo>
                      <a:pt x="6772" y="5664"/>
                    </a:lnTo>
                    <a:lnTo>
                      <a:pt x="6901" y="5701"/>
                    </a:lnTo>
                    <a:lnTo>
                      <a:pt x="7030" y="5720"/>
                    </a:lnTo>
                    <a:lnTo>
                      <a:pt x="7104" y="5701"/>
                    </a:lnTo>
                    <a:lnTo>
                      <a:pt x="7177" y="5683"/>
                    </a:lnTo>
                    <a:lnTo>
                      <a:pt x="7288" y="5609"/>
                    </a:lnTo>
                    <a:lnTo>
                      <a:pt x="7399" y="5517"/>
                    </a:lnTo>
                    <a:lnTo>
                      <a:pt x="7491" y="5443"/>
                    </a:lnTo>
                    <a:lnTo>
                      <a:pt x="7657" y="5240"/>
                    </a:lnTo>
                    <a:lnTo>
                      <a:pt x="7786" y="5037"/>
                    </a:lnTo>
                    <a:lnTo>
                      <a:pt x="7897" y="4797"/>
                    </a:lnTo>
                    <a:lnTo>
                      <a:pt x="7989" y="4539"/>
                    </a:lnTo>
                    <a:lnTo>
                      <a:pt x="8063" y="4281"/>
                    </a:lnTo>
                    <a:lnTo>
                      <a:pt x="8118" y="4022"/>
                    </a:lnTo>
                    <a:lnTo>
                      <a:pt x="8137" y="3764"/>
                    </a:lnTo>
                    <a:lnTo>
                      <a:pt x="8192" y="3247"/>
                    </a:lnTo>
                    <a:lnTo>
                      <a:pt x="8229" y="2712"/>
                    </a:lnTo>
                    <a:lnTo>
                      <a:pt x="8266" y="2454"/>
                    </a:lnTo>
                    <a:lnTo>
                      <a:pt x="8321" y="2214"/>
                    </a:lnTo>
                    <a:lnTo>
                      <a:pt x="8395" y="1956"/>
                    </a:lnTo>
                    <a:lnTo>
                      <a:pt x="8469" y="1716"/>
                    </a:lnTo>
                    <a:lnTo>
                      <a:pt x="8561" y="1550"/>
                    </a:lnTo>
                    <a:lnTo>
                      <a:pt x="8617" y="1365"/>
                    </a:lnTo>
                    <a:lnTo>
                      <a:pt x="8635" y="1273"/>
                    </a:lnTo>
                    <a:lnTo>
                      <a:pt x="8635" y="1181"/>
                    </a:lnTo>
                    <a:lnTo>
                      <a:pt x="8617" y="1107"/>
                    </a:lnTo>
                    <a:lnTo>
                      <a:pt x="8598" y="1015"/>
                    </a:lnTo>
                    <a:lnTo>
                      <a:pt x="8543" y="941"/>
                    </a:lnTo>
                    <a:lnTo>
                      <a:pt x="8487" y="886"/>
                    </a:lnTo>
                    <a:lnTo>
                      <a:pt x="8340" y="793"/>
                    </a:lnTo>
                    <a:lnTo>
                      <a:pt x="7934" y="554"/>
                    </a:lnTo>
                    <a:lnTo>
                      <a:pt x="7510" y="351"/>
                    </a:lnTo>
                    <a:lnTo>
                      <a:pt x="7085" y="148"/>
                    </a:lnTo>
                    <a:lnTo>
                      <a:pt x="66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>
                <a:off x="7130271" y="1764850"/>
                <a:ext cx="172337" cy="170496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5185" extrusionOk="0">
                    <a:moveTo>
                      <a:pt x="3801" y="0"/>
                    </a:moveTo>
                    <a:lnTo>
                      <a:pt x="2768" y="203"/>
                    </a:lnTo>
                    <a:lnTo>
                      <a:pt x="1735" y="406"/>
                    </a:lnTo>
                    <a:lnTo>
                      <a:pt x="1311" y="480"/>
                    </a:lnTo>
                    <a:lnTo>
                      <a:pt x="868" y="554"/>
                    </a:lnTo>
                    <a:lnTo>
                      <a:pt x="443" y="627"/>
                    </a:lnTo>
                    <a:lnTo>
                      <a:pt x="1" y="720"/>
                    </a:lnTo>
                    <a:lnTo>
                      <a:pt x="148" y="1236"/>
                    </a:lnTo>
                    <a:lnTo>
                      <a:pt x="277" y="1771"/>
                    </a:lnTo>
                    <a:lnTo>
                      <a:pt x="499" y="2841"/>
                    </a:lnTo>
                    <a:lnTo>
                      <a:pt x="720" y="3875"/>
                    </a:lnTo>
                    <a:lnTo>
                      <a:pt x="960" y="4890"/>
                    </a:lnTo>
                    <a:lnTo>
                      <a:pt x="978" y="4963"/>
                    </a:lnTo>
                    <a:lnTo>
                      <a:pt x="1015" y="5019"/>
                    </a:lnTo>
                    <a:lnTo>
                      <a:pt x="1052" y="5056"/>
                    </a:lnTo>
                    <a:lnTo>
                      <a:pt x="1089" y="5074"/>
                    </a:lnTo>
                    <a:lnTo>
                      <a:pt x="1181" y="5092"/>
                    </a:lnTo>
                    <a:lnTo>
                      <a:pt x="1698" y="5166"/>
                    </a:lnTo>
                    <a:lnTo>
                      <a:pt x="2196" y="5185"/>
                    </a:lnTo>
                    <a:lnTo>
                      <a:pt x="2713" y="5166"/>
                    </a:lnTo>
                    <a:lnTo>
                      <a:pt x="3211" y="5129"/>
                    </a:lnTo>
                    <a:lnTo>
                      <a:pt x="3728" y="5074"/>
                    </a:lnTo>
                    <a:lnTo>
                      <a:pt x="4226" y="5000"/>
                    </a:lnTo>
                    <a:lnTo>
                      <a:pt x="4742" y="4908"/>
                    </a:lnTo>
                    <a:lnTo>
                      <a:pt x="5241" y="4797"/>
                    </a:lnTo>
                    <a:lnTo>
                      <a:pt x="4964" y="3635"/>
                    </a:lnTo>
                    <a:lnTo>
                      <a:pt x="4669" y="2454"/>
                    </a:lnTo>
                    <a:lnTo>
                      <a:pt x="4355" y="1310"/>
                    </a:lnTo>
                    <a:lnTo>
                      <a:pt x="4041" y="148"/>
                    </a:lnTo>
                    <a:lnTo>
                      <a:pt x="4004" y="74"/>
                    </a:lnTo>
                    <a:lnTo>
                      <a:pt x="3967" y="18"/>
                    </a:lnTo>
                    <a:lnTo>
                      <a:pt x="3931" y="0"/>
                    </a:lnTo>
                    <a:close/>
                  </a:path>
                </a:pathLst>
              </a:custGeom>
              <a:solidFill>
                <a:srgbClr val="D99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8"/>
              <p:cNvSpPr/>
              <p:nvPr/>
            </p:nvSpPr>
            <p:spPr>
              <a:xfrm>
                <a:off x="6451943" y="2675544"/>
                <a:ext cx="975032" cy="953790"/>
              </a:xfrm>
              <a:custGeom>
                <a:avLst/>
                <a:gdLst/>
                <a:ahLst/>
                <a:cxnLst/>
                <a:rect l="l" t="t" r="r" b="b"/>
                <a:pathLst>
                  <a:path w="29652" h="29006" extrusionOk="0">
                    <a:moveTo>
                      <a:pt x="24872" y="1"/>
                    </a:moveTo>
                    <a:lnTo>
                      <a:pt x="24356" y="19"/>
                    </a:lnTo>
                    <a:lnTo>
                      <a:pt x="23415" y="75"/>
                    </a:lnTo>
                    <a:lnTo>
                      <a:pt x="22695" y="130"/>
                    </a:lnTo>
                    <a:lnTo>
                      <a:pt x="21717" y="222"/>
                    </a:lnTo>
                    <a:lnTo>
                      <a:pt x="20776" y="351"/>
                    </a:lnTo>
                    <a:lnTo>
                      <a:pt x="19817" y="517"/>
                    </a:lnTo>
                    <a:lnTo>
                      <a:pt x="18876" y="702"/>
                    </a:lnTo>
                    <a:lnTo>
                      <a:pt x="17916" y="905"/>
                    </a:lnTo>
                    <a:lnTo>
                      <a:pt x="16975" y="1108"/>
                    </a:lnTo>
                    <a:lnTo>
                      <a:pt x="15112" y="1569"/>
                    </a:lnTo>
                    <a:lnTo>
                      <a:pt x="7510" y="3470"/>
                    </a:lnTo>
                    <a:lnTo>
                      <a:pt x="7270" y="3525"/>
                    </a:lnTo>
                    <a:lnTo>
                      <a:pt x="7049" y="3599"/>
                    </a:lnTo>
                    <a:lnTo>
                      <a:pt x="6827" y="3709"/>
                    </a:lnTo>
                    <a:lnTo>
                      <a:pt x="6606" y="3820"/>
                    </a:lnTo>
                    <a:lnTo>
                      <a:pt x="6495" y="3931"/>
                    </a:lnTo>
                    <a:lnTo>
                      <a:pt x="6384" y="4023"/>
                    </a:lnTo>
                    <a:lnTo>
                      <a:pt x="6292" y="4152"/>
                    </a:lnTo>
                    <a:lnTo>
                      <a:pt x="6218" y="4263"/>
                    </a:lnTo>
                    <a:lnTo>
                      <a:pt x="6071" y="4540"/>
                    </a:lnTo>
                    <a:lnTo>
                      <a:pt x="5923" y="4817"/>
                    </a:lnTo>
                    <a:lnTo>
                      <a:pt x="5609" y="5555"/>
                    </a:lnTo>
                    <a:lnTo>
                      <a:pt x="5296" y="6293"/>
                    </a:lnTo>
                    <a:lnTo>
                      <a:pt x="5001" y="7031"/>
                    </a:lnTo>
                    <a:lnTo>
                      <a:pt x="4724" y="7769"/>
                    </a:lnTo>
                    <a:lnTo>
                      <a:pt x="4465" y="8507"/>
                    </a:lnTo>
                    <a:lnTo>
                      <a:pt x="4207" y="9263"/>
                    </a:lnTo>
                    <a:lnTo>
                      <a:pt x="3967" y="10020"/>
                    </a:lnTo>
                    <a:lnTo>
                      <a:pt x="3746" y="10776"/>
                    </a:lnTo>
                    <a:lnTo>
                      <a:pt x="3451" y="11809"/>
                    </a:lnTo>
                    <a:lnTo>
                      <a:pt x="3155" y="12861"/>
                    </a:lnTo>
                    <a:lnTo>
                      <a:pt x="2897" y="13913"/>
                    </a:lnTo>
                    <a:lnTo>
                      <a:pt x="2620" y="14965"/>
                    </a:lnTo>
                    <a:lnTo>
                      <a:pt x="2122" y="17086"/>
                    </a:lnTo>
                    <a:lnTo>
                      <a:pt x="1624" y="19227"/>
                    </a:lnTo>
                    <a:lnTo>
                      <a:pt x="1292" y="20887"/>
                    </a:lnTo>
                    <a:lnTo>
                      <a:pt x="757" y="23747"/>
                    </a:lnTo>
                    <a:lnTo>
                      <a:pt x="0" y="27659"/>
                    </a:lnTo>
                    <a:lnTo>
                      <a:pt x="4982" y="29006"/>
                    </a:lnTo>
                    <a:lnTo>
                      <a:pt x="5683" y="26626"/>
                    </a:lnTo>
                    <a:lnTo>
                      <a:pt x="6384" y="24245"/>
                    </a:lnTo>
                    <a:lnTo>
                      <a:pt x="7787" y="19485"/>
                    </a:lnTo>
                    <a:lnTo>
                      <a:pt x="8506" y="17105"/>
                    </a:lnTo>
                    <a:lnTo>
                      <a:pt x="9244" y="14743"/>
                    </a:lnTo>
                    <a:lnTo>
                      <a:pt x="10001" y="12400"/>
                    </a:lnTo>
                    <a:lnTo>
                      <a:pt x="10407" y="11219"/>
                    </a:lnTo>
                    <a:lnTo>
                      <a:pt x="10831" y="10057"/>
                    </a:lnTo>
                    <a:lnTo>
                      <a:pt x="11606" y="10020"/>
                    </a:lnTo>
                    <a:lnTo>
                      <a:pt x="12399" y="9964"/>
                    </a:lnTo>
                    <a:lnTo>
                      <a:pt x="13193" y="9891"/>
                    </a:lnTo>
                    <a:lnTo>
                      <a:pt x="13968" y="9817"/>
                    </a:lnTo>
                    <a:lnTo>
                      <a:pt x="14761" y="9706"/>
                    </a:lnTo>
                    <a:lnTo>
                      <a:pt x="15536" y="9595"/>
                    </a:lnTo>
                    <a:lnTo>
                      <a:pt x="16311" y="9466"/>
                    </a:lnTo>
                    <a:lnTo>
                      <a:pt x="17086" y="9337"/>
                    </a:lnTo>
                    <a:lnTo>
                      <a:pt x="17861" y="9171"/>
                    </a:lnTo>
                    <a:lnTo>
                      <a:pt x="18636" y="9005"/>
                    </a:lnTo>
                    <a:lnTo>
                      <a:pt x="19411" y="8820"/>
                    </a:lnTo>
                    <a:lnTo>
                      <a:pt x="20167" y="8617"/>
                    </a:lnTo>
                    <a:lnTo>
                      <a:pt x="20942" y="8414"/>
                    </a:lnTo>
                    <a:lnTo>
                      <a:pt x="21699" y="8175"/>
                    </a:lnTo>
                    <a:lnTo>
                      <a:pt x="22437" y="7935"/>
                    </a:lnTo>
                    <a:lnTo>
                      <a:pt x="23193" y="7676"/>
                    </a:lnTo>
                    <a:lnTo>
                      <a:pt x="24079" y="7344"/>
                    </a:lnTo>
                    <a:lnTo>
                      <a:pt x="24522" y="7178"/>
                    </a:lnTo>
                    <a:lnTo>
                      <a:pt x="24964" y="6975"/>
                    </a:lnTo>
                    <a:lnTo>
                      <a:pt x="25389" y="6772"/>
                    </a:lnTo>
                    <a:lnTo>
                      <a:pt x="25813" y="6551"/>
                    </a:lnTo>
                    <a:lnTo>
                      <a:pt x="26238" y="6330"/>
                    </a:lnTo>
                    <a:lnTo>
                      <a:pt x="26644" y="6090"/>
                    </a:lnTo>
                    <a:lnTo>
                      <a:pt x="27031" y="5813"/>
                    </a:lnTo>
                    <a:lnTo>
                      <a:pt x="27400" y="5536"/>
                    </a:lnTo>
                    <a:lnTo>
                      <a:pt x="27751" y="5241"/>
                    </a:lnTo>
                    <a:lnTo>
                      <a:pt x="28101" y="4927"/>
                    </a:lnTo>
                    <a:lnTo>
                      <a:pt x="28415" y="4595"/>
                    </a:lnTo>
                    <a:lnTo>
                      <a:pt x="28710" y="4226"/>
                    </a:lnTo>
                    <a:lnTo>
                      <a:pt x="28968" y="3857"/>
                    </a:lnTo>
                    <a:lnTo>
                      <a:pt x="29208" y="3451"/>
                    </a:lnTo>
                    <a:lnTo>
                      <a:pt x="29337" y="3230"/>
                    </a:lnTo>
                    <a:lnTo>
                      <a:pt x="29430" y="2990"/>
                    </a:lnTo>
                    <a:lnTo>
                      <a:pt x="29522" y="2732"/>
                    </a:lnTo>
                    <a:lnTo>
                      <a:pt x="29596" y="2492"/>
                    </a:lnTo>
                    <a:lnTo>
                      <a:pt x="29633" y="2233"/>
                    </a:lnTo>
                    <a:lnTo>
                      <a:pt x="29651" y="1975"/>
                    </a:lnTo>
                    <a:lnTo>
                      <a:pt x="29633" y="1717"/>
                    </a:lnTo>
                    <a:lnTo>
                      <a:pt x="29577" y="1477"/>
                    </a:lnTo>
                    <a:lnTo>
                      <a:pt x="29503" y="1292"/>
                    </a:lnTo>
                    <a:lnTo>
                      <a:pt x="29411" y="1126"/>
                    </a:lnTo>
                    <a:lnTo>
                      <a:pt x="29300" y="979"/>
                    </a:lnTo>
                    <a:lnTo>
                      <a:pt x="29171" y="850"/>
                    </a:lnTo>
                    <a:lnTo>
                      <a:pt x="29024" y="720"/>
                    </a:lnTo>
                    <a:lnTo>
                      <a:pt x="28858" y="610"/>
                    </a:lnTo>
                    <a:lnTo>
                      <a:pt x="28673" y="517"/>
                    </a:lnTo>
                    <a:lnTo>
                      <a:pt x="28470" y="425"/>
                    </a:lnTo>
                    <a:lnTo>
                      <a:pt x="28249" y="351"/>
                    </a:lnTo>
                    <a:lnTo>
                      <a:pt x="28027" y="278"/>
                    </a:lnTo>
                    <a:lnTo>
                      <a:pt x="27548" y="167"/>
                    </a:lnTo>
                    <a:lnTo>
                      <a:pt x="27049" y="75"/>
                    </a:lnTo>
                    <a:lnTo>
                      <a:pt x="26514" y="38"/>
                    </a:lnTo>
                    <a:lnTo>
                      <a:pt x="259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>
                <a:off x="6808108" y="3546219"/>
                <a:ext cx="235439" cy="253031"/>
              </a:xfrm>
              <a:custGeom>
                <a:avLst/>
                <a:gdLst/>
                <a:ahLst/>
                <a:cxnLst/>
                <a:rect l="l" t="t" r="r" b="b"/>
                <a:pathLst>
                  <a:path w="7160" h="7695" extrusionOk="0">
                    <a:moveTo>
                      <a:pt x="4465" y="1"/>
                    </a:moveTo>
                    <a:lnTo>
                      <a:pt x="4299" y="38"/>
                    </a:lnTo>
                    <a:lnTo>
                      <a:pt x="3856" y="167"/>
                    </a:lnTo>
                    <a:lnTo>
                      <a:pt x="3413" y="333"/>
                    </a:lnTo>
                    <a:lnTo>
                      <a:pt x="2989" y="536"/>
                    </a:lnTo>
                    <a:lnTo>
                      <a:pt x="2565" y="757"/>
                    </a:lnTo>
                    <a:lnTo>
                      <a:pt x="2583" y="776"/>
                    </a:lnTo>
                    <a:lnTo>
                      <a:pt x="2620" y="813"/>
                    </a:lnTo>
                    <a:lnTo>
                      <a:pt x="2731" y="1016"/>
                    </a:lnTo>
                    <a:lnTo>
                      <a:pt x="3063" y="1643"/>
                    </a:lnTo>
                    <a:lnTo>
                      <a:pt x="3395" y="2307"/>
                    </a:lnTo>
                    <a:lnTo>
                      <a:pt x="3506" y="2547"/>
                    </a:lnTo>
                    <a:lnTo>
                      <a:pt x="3561" y="2695"/>
                    </a:lnTo>
                    <a:lnTo>
                      <a:pt x="3580" y="2861"/>
                    </a:lnTo>
                    <a:lnTo>
                      <a:pt x="3580" y="3027"/>
                    </a:lnTo>
                    <a:lnTo>
                      <a:pt x="3580" y="3174"/>
                    </a:lnTo>
                    <a:lnTo>
                      <a:pt x="3561" y="3341"/>
                    </a:lnTo>
                    <a:lnTo>
                      <a:pt x="3543" y="3488"/>
                    </a:lnTo>
                    <a:lnTo>
                      <a:pt x="3487" y="3654"/>
                    </a:lnTo>
                    <a:lnTo>
                      <a:pt x="3395" y="3949"/>
                    </a:lnTo>
                    <a:lnTo>
                      <a:pt x="3247" y="4226"/>
                    </a:lnTo>
                    <a:lnTo>
                      <a:pt x="3063" y="4503"/>
                    </a:lnTo>
                    <a:lnTo>
                      <a:pt x="2860" y="4761"/>
                    </a:lnTo>
                    <a:lnTo>
                      <a:pt x="2639" y="5020"/>
                    </a:lnTo>
                    <a:lnTo>
                      <a:pt x="2399" y="5259"/>
                    </a:lnTo>
                    <a:lnTo>
                      <a:pt x="2140" y="5481"/>
                    </a:lnTo>
                    <a:lnTo>
                      <a:pt x="1864" y="5702"/>
                    </a:lnTo>
                    <a:lnTo>
                      <a:pt x="1587" y="5905"/>
                    </a:lnTo>
                    <a:lnTo>
                      <a:pt x="1033" y="6274"/>
                    </a:lnTo>
                    <a:lnTo>
                      <a:pt x="535" y="6606"/>
                    </a:lnTo>
                    <a:lnTo>
                      <a:pt x="314" y="6754"/>
                    </a:lnTo>
                    <a:lnTo>
                      <a:pt x="203" y="6828"/>
                    </a:lnTo>
                    <a:lnTo>
                      <a:pt x="111" y="6920"/>
                    </a:lnTo>
                    <a:lnTo>
                      <a:pt x="55" y="7049"/>
                    </a:lnTo>
                    <a:lnTo>
                      <a:pt x="19" y="7178"/>
                    </a:lnTo>
                    <a:lnTo>
                      <a:pt x="0" y="7307"/>
                    </a:lnTo>
                    <a:lnTo>
                      <a:pt x="19" y="7363"/>
                    </a:lnTo>
                    <a:lnTo>
                      <a:pt x="55" y="7418"/>
                    </a:lnTo>
                    <a:lnTo>
                      <a:pt x="92" y="7492"/>
                    </a:lnTo>
                    <a:lnTo>
                      <a:pt x="148" y="7529"/>
                    </a:lnTo>
                    <a:lnTo>
                      <a:pt x="277" y="7621"/>
                    </a:lnTo>
                    <a:lnTo>
                      <a:pt x="461" y="7676"/>
                    </a:lnTo>
                    <a:lnTo>
                      <a:pt x="646" y="7695"/>
                    </a:lnTo>
                    <a:lnTo>
                      <a:pt x="830" y="7676"/>
                    </a:lnTo>
                    <a:lnTo>
                      <a:pt x="1015" y="7640"/>
                    </a:lnTo>
                    <a:lnTo>
                      <a:pt x="1218" y="7584"/>
                    </a:lnTo>
                    <a:lnTo>
                      <a:pt x="1402" y="7510"/>
                    </a:lnTo>
                    <a:lnTo>
                      <a:pt x="1753" y="7326"/>
                    </a:lnTo>
                    <a:lnTo>
                      <a:pt x="6845" y="4484"/>
                    </a:lnTo>
                    <a:lnTo>
                      <a:pt x="6956" y="4411"/>
                    </a:lnTo>
                    <a:lnTo>
                      <a:pt x="7048" y="4318"/>
                    </a:lnTo>
                    <a:lnTo>
                      <a:pt x="7085" y="4263"/>
                    </a:lnTo>
                    <a:lnTo>
                      <a:pt x="7104" y="4208"/>
                    </a:lnTo>
                    <a:lnTo>
                      <a:pt x="7141" y="4060"/>
                    </a:lnTo>
                    <a:lnTo>
                      <a:pt x="7159" y="3931"/>
                    </a:lnTo>
                    <a:lnTo>
                      <a:pt x="7159" y="3802"/>
                    </a:lnTo>
                    <a:lnTo>
                      <a:pt x="7122" y="3543"/>
                    </a:lnTo>
                    <a:lnTo>
                      <a:pt x="7048" y="3304"/>
                    </a:lnTo>
                    <a:lnTo>
                      <a:pt x="6956" y="3064"/>
                    </a:lnTo>
                    <a:lnTo>
                      <a:pt x="6827" y="2824"/>
                    </a:lnTo>
                    <a:lnTo>
                      <a:pt x="6698" y="2602"/>
                    </a:lnTo>
                    <a:lnTo>
                      <a:pt x="6532" y="2400"/>
                    </a:lnTo>
                    <a:lnTo>
                      <a:pt x="6366" y="2197"/>
                    </a:lnTo>
                    <a:lnTo>
                      <a:pt x="6015" y="1809"/>
                    </a:lnTo>
                    <a:lnTo>
                      <a:pt x="5646" y="1422"/>
                    </a:lnTo>
                    <a:lnTo>
                      <a:pt x="5480" y="1219"/>
                    </a:lnTo>
                    <a:lnTo>
                      <a:pt x="5332" y="1016"/>
                    </a:lnTo>
                    <a:lnTo>
                      <a:pt x="5185" y="794"/>
                    </a:lnTo>
                    <a:lnTo>
                      <a:pt x="5074" y="554"/>
                    </a:lnTo>
                    <a:lnTo>
                      <a:pt x="5000" y="388"/>
                    </a:lnTo>
                    <a:lnTo>
                      <a:pt x="4908" y="222"/>
                    </a:lnTo>
                    <a:lnTo>
                      <a:pt x="4853" y="149"/>
                    </a:lnTo>
                    <a:lnTo>
                      <a:pt x="4797" y="75"/>
                    </a:lnTo>
                    <a:lnTo>
                      <a:pt x="4723" y="38"/>
                    </a:lnTo>
                    <a:lnTo>
                      <a:pt x="46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8"/>
              <p:cNvSpPr/>
              <p:nvPr/>
            </p:nvSpPr>
            <p:spPr>
              <a:xfrm>
                <a:off x="6951284" y="1459651"/>
                <a:ext cx="371342" cy="404093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12289" extrusionOk="0">
                    <a:moveTo>
                      <a:pt x="4964" y="0"/>
                    </a:moveTo>
                    <a:lnTo>
                      <a:pt x="4650" y="19"/>
                    </a:lnTo>
                    <a:lnTo>
                      <a:pt x="4318" y="56"/>
                    </a:lnTo>
                    <a:lnTo>
                      <a:pt x="4004" y="92"/>
                    </a:lnTo>
                    <a:lnTo>
                      <a:pt x="3672" y="148"/>
                    </a:lnTo>
                    <a:lnTo>
                      <a:pt x="3377" y="222"/>
                    </a:lnTo>
                    <a:lnTo>
                      <a:pt x="3063" y="314"/>
                    </a:lnTo>
                    <a:lnTo>
                      <a:pt x="2768" y="425"/>
                    </a:lnTo>
                    <a:lnTo>
                      <a:pt x="2473" y="535"/>
                    </a:lnTo>
                    <a:lnTo>
                      <a:pt x="2196" y="683"/>
                    </a:lnTo>
                    <a:lnTo>
                      <a:pt x="1919" y="849"/>
                    </a:lnTo>
                    <a:lnTo>
                      <a:pt x="1661" y="1015"/>
                    </a:lnTo>
                    <a:lnTo>
                      <a:pt x="1421" y="1218"/>
                    </a:lnTo>
                    <a:lnTo>
                      <a:pt x="1181" y="1439"/>
                    </a:lnTo>
                    <a:lnTo>
                      <a:pt x="960" y="1679"/>
                    </a:lnTo>
                    <a:lnTo>
                      <a:pt x="757" y="1938"/>
                    </a:lnTo>
                    <a:lnTo>
                      <a:pt x="554" y="2251"/>
                    </a:lnTo>
                    <a:lnTo>
                      <a:pt x="388" y="2602"/>
                    </a:lnTo>
                    <a:lnTo>
                      <a:pt x="259" y="2952"/>
                    </a:lnTo>
                    <a:lnTo>
                      <a:pt x="148" y="3321"/>
                    </a:lnTo>
                    <a:lnTo>
                      <a:pt x="74" y="3690"/>
                    </a:lnTo>
                    <a:lnTo>
                      <a:pt x="19" y="4078"/>
                    </a:lnTo>
                    <a:lnTo>
                      <a:pt x="0" y="4465"/>
                    </a:lnTo>
                    <a:lnTo>
                      <a:pt x="0" y="4871"/>
                    </a:lnTo>
                    <a:lnTo>
                      <a:pt x="19" y="5259"/>
                    </a:lnTo>
                    <a:lnTo>
                      <a:pt x="74" y="5665"/>
                    </a:lnTo>
                    <a:lnTo>
                      <a:pt x="130" y="6052"/>
                    </a:lnTo>
                    <a:lnTo>
                      <a:pt x="203" y="6440"/>
                    </a:lnTo>
                    <a:lnTo>
                      <a:pt x="296" y="6827"/>
                    </a:lnTo>
                    <a:lnTo>
                      <a:pt x="406" y="7196"/>
                    </a:lnTo>
                    <a:lnTo>
                      <a:pt x="517" y="7547"/>
                    </a:lnTo>
                    <a:lnTo>
                      <a:pt x="646" y="7897"/>
                    </a:lnTo>
                    <a:lnTo>
                      <a:pt x="812" y="8285"/>
                    </a:lnTo>
                    <a:lnTo>
                      <a:pt x="1015" y="8709"/>
                    </a:lnTo>
                    <a:lnTo>
                      <a:pt x="1255" y="9152"/>
                    </a:lnTo>
                    <a:lnTo>
                      <a:pt x="1532" y="9613"/>
                    </a:lnTo>
                    <a:lnTo>
                      <a:pt x="1846" y="10093"/>
                    </a:lnTo>
                    <a:lnTo>
                      <a:pt x="2178" y="10536"/>
                    </a:lnTo>
                    <a:lnTo>
                      <a:pt x="2547" y="10979"/>
                    </a:lnTo>
                    <a:lnTo>
                      <a:pt x="2731" y="11181"/>
                    </a:lnTo>
                    <a:lnTo>
                      <a:pt x="2934" y="11366"/>
                    </a:lnTo>
                    <a:lnTo>
                      <a:pt x="3192" y="11587"/>
                    </a:lnTo>
                    <a:lnTo>
                      <a:pt x="3451" y="11790"/>
                    </a:lnTo>
                    <a:lnTo>
                      <a:pt x="3728" y="11956"/>
                    </a:lnTo>
                    <a:lnTo>
                      <a:pt x="4004" y="12086"/>
                    </a:lnTo>
                    <a:lnTo>
                      <a:pt x="4281" y="12196"/>
                    </a:lnTo>
                    <a:lnTo>
                      <a:pt x="4576" y="12270"/>
                    </a:lnTo>
                    <a:lnTo>
                      <a:pt x="4853" y="12289"/>
                    </a:lnTo>
                    <a:lnTo>
                      <a:pt x="5001" y="12289"/>
                    </a:lnTo>
                    <a:lnTo>
                      <a:pt x="5148" y="12270"/>
                    </a:lnTo>
                    <a:lnTo>
                      <a:pt x="5536" y="12215"/>
                    </a:lnTo>
                    <a:lnTo>
                      <a:pt x="5905" y="12104"/>
                    </a:lnTo>
                    <a:lnTo>
                      <a:pt x="6255" y="11993"/>
                    </a:lnTo>
                    <a:lnTo>
                      <a:pt x="6606" y="11846"/>
                    </a:lnTo>
                    <a:lnTo>
                      <a:pt x="6956" y="11680"/>
                    </a:lnTo>
                    <a:lnTo>
                      <a:pt x="7289" y="11495"/>
                    </a:lnTo>
                    <a:lnTo>
                      <a:pt x="7621" y="11311"/>
                    </a:lnTo>
                    <a:lnTo>
                      <a:pt x="7934" y="11089"/>
                    </a:lnTo>
                    <a:lnTo>
                      <a:pt x="8230" y="10849"/>
                    </a:lnTo>
                    <a:lnTo>
                      <a:pt x="8525" y="10610"/>
                    </a:lnTo>
                    <a:lnTo>
                      <a:pt x="8820" y="10351"/>
                    </a:lnTo>
                    <a:lnTo>
                      <a:pt x="9097" y="10074"/>
                    </a:lnTo>
                    <a:lnTo>
                      <a:pt x="9355" y="9779"/>
                    </a:lnTo>
                    <a:lnTo>
                      <a:pt x="9613" y="9484"/>
                    </a:lnTo>
                    <a:lnTo>
                      <a:pt x="9853" y="9170"/>
                    </a:lnTo>
                    <a:lnTo>
                      <a:pt x="10093" y="8838"/>
                    </a:lnTo>
                    <a:lnTo>
                      <a:pt x="10315" y="8506"/>
                    </a:lnTo>
                    <a:lnTo>
                      <a:pt x="10499" y="8156"/>
                    </a:lnTo>
                    <a:lnTo>
                      <a:pt x="10684" y="7805"/>
                    </a:lnTo>
                    <a:lnTo>
                      <a:pt x="10850" y="7454"/>
                    </a:lnTo>
                    <a:lnTo>
                      <a:pt x="10979" y="7085"/>
                    </a:lnTo>
                    <a:lnTo>
                      <a:pt x="11090" y="6716"/>
                    </a:lnTo>
                    <a:lnTo>
                      <a:pt x="11182" y="6347"/>
                    </a:lnTo>
                    <a:lnTo>
                      <a:pt x="11256" y="5960"/>
                    </a:lnTo>
                    <a:lnTo>
                      <a:pt x="11274" y="5683"/>
                    </a:lnTo>
                    <a:lnTo>
                      <a:pt x="11292" y="5406"/>
                    </a:lnTo>
                    <a:lnTo>
                      <a:pt x="11292" y="5130"/>
                    </a:lnTo>
                    <a:lnTo>
                      <a:pt x="11274" y="4871"/>
                    </a:lnTo>
                    <a:lnTo>
                      <a:pt x="11237" y="4595"/>
                    </a:lnTo>
                    <a:lnTo>
                      <a:pt x="11182" y="4336"/>
                    </a:lnTo>
                    <a:lnTo>
                      <a:pt x="11126" y="4096"/>
                    </a:lnTo>
                    <a:lnTo>
                      <a:pt x="11034" y="3838"/>
                    </a:lnTo>
                    <a:lnTo>
                      <a:pt x="10942" y="3598"/>
                    </a:lnTo>
                    <a:lnTo>
                      <a:pt x="10850" y="3358"/>
                    </a:lnTo>
                    <a:lnTo>
                      <a:pt x="10720" y="3118"/>
                    </a:lnTo>
                    <a:lnTo>
                      <a:pt x="10591" y="2897"/>
                    </a:lnTo>
                    <a:lnTo>
                      <a:pt x="10462" y="2676"/>
                    </a:lnTo>
                    <a:lnTo>
                      <a:pt x="10296" y="2473"/>
                    </a:lnTo>
                    <a:lnTo>
                      <a:pt x="10149" y="2270"/>
                    </a:lnTo>
                    <a:lnTo>
                      <a:pt x="9964" y="2067"/>
                    </a:lnTo>
                    <a:lnTo>
                      <a:pt x="9779" y="1864"/>
                    </a:lnTo>
                    <a:lnTo>
                      <a:pt x="9595" y="1679"/>
                    </a:lnTo>
                    <a:lnTo>
                      <a:pt x="9392" y="1513"/>
                    </a:lnTo>
                    <a:lnTo>
                      <a:pt x="9189" y="1347"/>
                    </a:lnTo>
                    <a:lnTo>
                      <a:pt x="8968" y="1181"/>
                    </a:lnTo>
                    <a:lnTo>
                      <a:pt x="8765" y="1033"/>
                    </a:lnTo>
                    <a:lnTo>
                      <a:pt x="8303" y="757"/>
                    </a:lnTo>
                    <a:lnTo>
                      <a:pt x="7805" y="535"/>
                    </a:lnTo>
                    <a:lnTo>
                      <a:pt x="7307" y="332"/>
                    </a:lnTo>
                    <a:lnTo>
                      <a:pt x="7067" y="259"/>
                    </a:lnTo>
                    <a:lnTo>
                      <a:pt x="6809" y="185"/>
                    </a:lnTo>
                    <a:lnTo>
                      <a:pt x="6551" y="129"/>
                    </a:lnTo>
                    <a:lnTo>
                      <a:pt x="6292" y="74"/>
                    </a:lnTo>
                    <a:lnTo>
                      <a:pt x="5794" y="19"/>
                    </a:lnTo>
                    <a:lnTo>
                      <a:pt x="5296" y="0"/>
                    </a:lnTo>
                    <a:close/>
                  </a:path>
                </a:pathLst>
              </a:custGeom>
              <a:solidFill>
                <a:srgbClr val="FAB5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8"/>
              <p:cNvSpPr/>
              <p:nvPr/>
            </p:nvSpPr>
            <p:spPr>
              <a:xfrm>
                <a:off x="6569635" y="2648251"/>
                <a:ext cx="927089" cy="968357"/>
              </a:xfrm>
              <a:custGeom>
                <a:avLst/>
                <a:gdLst/>
                <a:ahLst/>
                <a:cxnLst/>
                <a:rect l="l" t="t" r="r" b="b"/>
                <a:pathLst>
                  <a:path w="28194" h="29449" extrusionOk="0">
                    <a:moveTo>
                      <a:pt x="26976" y="1"/>
                    </a:moveTo>
                    <a:lnTo>
                      <a:pt x="26589" y="19"/>
                    </a:lnTo>
                    <a:lnTo>
                      <a:pt x="26183" y="56"/>
                    </a:lnTo>
                    <a:lnTo>
                      <a:pt x="25352" y="167"/>
                    </a:lnTo>
                    <a:lnTo>
                      <a:pt x="24965" y="204"/>
                    </a:lnTo>
                    <a:lnTo>
                      <a:pt x="24596" y="222"/>
                    </a:lnTo>
                    <a:lnTo>
                      <a:pt x="20186" y="333"/>
                    </a:lnTo>
                    <a:lnTo>
                      <a:pt x="11570" y="573"/>
                    </a:lnTo>
                    <a:lnTo>
                      <a:pt x="9743" y="628"/>
                    </a:lnTo>
                    <a:lnTo>
                      <a:pt x="8820" y="665"/>
                    </a:lnTo>
                    <a:lnTo>
                      <a:pt x="7916" y="702"/>
                    </a:lnTo>
                    <a:lnTo>
                      <a:pt x="6532" y="831"/>
                    </a:lnTo>
                    <a:lnTo>
                      <a:pt x="5167" y="978"/>
                    </a:lnTo>
                    <a:lnTo>
                      <a:pt x="4484" y="1071"/>
                    </a:lnTo>
                    <a:lnTo>
                      <a:pt x="3802" y="1163"/>
                    </a:lnTo>
                    <a:lnTo>
                      <a:pt x="3119" y="1292"/>
                    </a:lnTo>
                    <a:lnTo>
                      <a:pt x="2436" y="1421"/>
                    </a:lnTo>
                    <a:lnTo>
                      <a:pt x="2123" y="1477"/>
                    </a:lnTo>
                    <a:lnTo>
                      <a:pt x="1846" y="1587"/>
                    </a:lnTo>
                    <a:lnTo>
                      <a:pt x="1588" y="1698"/>
                    </a:lnTo>
                    <a:lnTo>
                      <a:pt x="1366" y="1827"/>
                    </a:lnTo>
                    <a:lnTo>
                      <a:pt x="1145" y="1975"/>
                    </a:lnTo>
                    <a:lnTo>
                      <a:pt x="960" y="2141"/>
                    </a:lnTo>
                    <a:lnTo>
                      <a:pt x="794" y="2325"/>
                    </a:lnTo>
                    <a:lnTo>
                      <a:pt x="628" y="2528"/>
                    </a:lnTo>
                    <a:lnTo>
                      <a:pt x="499" y="2750"/>
                    </a:lnTo>
                    <a:lnTo>
                      <a:pt x="388" y="2971"/>
                    </a:lnTo>
                    <a:lnTo>
                      <a:pt x="296" y="3229"/>
                    </a:lnTo>
                    <a:lnTo>
                      <a:pt x="204" y="3488"/>
                    </a:lnTo>
                    <a:lnTo>
                      <a:pt x="148" y="3746"/>
                    </a:lnTo>
                    <a:lnTo>
                      <a:pt x="93" y="4041"/>
                    </a:lnTo>
                    <a:lnTo>
                      <a:pt x="56" y="4337"/>
                    </a:lnTo>
                    <a:lnTo>
                      <a:pt x="19" y="4650"/>
                    </a:lnTo>
                    <a:lnTo>
                      <a:pt x="1" y="5130"/>
                    </a:lnTo>
                    <a:lnTo>
                      <a:pt x="1" y="5610"/>
                    </a:lnTo>
                    <a:lnTo>
                      <a:pt x="19" y="6071"/>
                    </a:lnTo>
                    <a:lnTo>
                      <a:pt x="38" y="6514"/>
                    </a:lnTo>
                    <a:lnTo>
                      <a:pt x="93" y="6957"/>
                    </a:lnTo>
                    <a:lnTo>
                      <a:pt x="167" y="7381"/>
                    </a:lnTo>
                    <a:lnTo>
                      <a:pt x="259" y="7805"/>
                    </a:lnTo>
                    <a:lnTo>
                      <a:pt x="351" y="8230"/>
                    </a:lnTo>
                    <a:lnTo>
                      <a:pt x="481" y="8636"/>
                    </a:lnTo>
                    <a:lnTo>
                      <a:pt x="610" y="9060"/>
                    </a:lnTo>
                    <a:lnTo>
                      <a:pt x="757" y="9466"/>
                    </a:lnTo>
                    <a:lnTo>
                      <a:pt x="905" y="9872"/>
                    </a:lnTo>
                    <a:lnTo>
                      <a:pt x="1274" y="10721"/>
                    </a:lnTo>
                    <a:lnTo>
                      <a:pt x="1680" y="11569"/>
                    </a:lnTo>
                    <a:lnTo>
                      <a:pt x="2344" y="12953"/>
                    </a:lnTo>
                    <a:lnTo>
                      <a:pt x="2990" y="14355"/>
                    </a:lnTo>
                    <a:lnTo>
                      <a:pt x="3617" y="15758"/>
                    </a:lnTo>
                    <a:lnTo>
                      <a:pt x="4226" y="17178"/>
                    </a:lnTo>
                    <a:lnTo>
                      <a:pt x="4890" y="18765"/>
                    </a:lnTo>
                    <a:lnTo>
                      <a:pt x="5573" y="20352"/>
                    </a:lnTo>
                    <a:lnTo>
                      <a:pt x="6551" y="22603"/>
                    </a:lnTo>
                    <a:lnTo>
                      <a:pt x="7510" y="24872"/>
                    </a:lnTo>
                    <a:lnTo>
                      <a:pt x="7972" y="26016"/>
                    </a:lnTo>
                    <a:lnTo>
                      <a:pt x="8433" y="27160"/>
                    </a:lnTo>
                    <a:lnTo>
                      <a:pt x="8876" y="28304"/>
                    </a:lnTo>
                    <a:lnTo>
                      <a:pt x="9300" y="29448"/>
                    </a:lnTo>
                    <a:lnTo>
                      <a:pt x="13765" y="28120"/>
                    </a:lnTo>
                    <a:lnTo>
                      <a:pt x="10555" y="16145"/>
                    </a:lnTo>
                    <a:lnTo>
                      <a:pt x="10241" y="15020"/>
                    </a:lnTo>
                    <a:lnTo>
                      <a:pt x="9927" y="13913"/>
                    </a:lnTo>
                    <a:lnTo>
                      <a:pt x="9743" y="13359"/>
                    </a:lnTo>
                    <a:lnTo>
                      <a:pt x="9558" y="12824"/>
                    </a:lnTo>
                    <a:lnTo>
                      <a:pt x="9355" y="12289"/>
                    </a:lnTo>
                    <a:lnTo>
                      <a:pt x="9134" y="11754"/>
                    </a:lnTo>
                    <a:lnTo>
                      <a:pt x="8783" y="10997"/>
                    </a:lnTo>
                    <a:lnTo>
                      <a:pt x="8617" y="10591"/>
                    </a:lnTo>
                    <a:lnTo>
                      <a:pt x="8451" y="10167"/>
                    </a:lnTo>
                    <a:lnTo>
                      <a:pt x="8322" y="9743"/>
                    </a:lnTo>
                    <a:lnTo>
                      <a:pt x="8267" y="9521"/>
                    </a:lnTo>
                    <a:lnTo>
                      <a:pt x="8230" y="9300"/>
                    </a:lnTo>
                    <a:lnTo>
                      <a:pt x="8193" y="9097"/>
                    </a:lnTo>
                    <a:lnTo>
                      <a:pt x="8193" y="8894"/>
                    </a:lnTo>
                    <a:lnTo>
                      <a:pt x="8193" y="8691"/>
                    </a:lnTo>
                    <a:lnTo>
                      <a:pt x="8212" y="8488"/>
                    </a:lnTo>
                    <a:lnTo>
                      <a:pt x="8581" y="8525"/>
                    </a:lnTo>
                    <a:lnTo>
                      <a:pt x="8931" y="8599"/>
                    </a:lnTo>
                    <a:lnTo>
                      <a:pt x="9282" y="8691"/>
                    </a:lnTo>
                    <a:lnTo>
                      <a:pt x="9632" y="8802"/>
                    </a:lnTo>
                    <a:lnTo>
                      <a:pt x="9964" y="8931"/>
                    </a:lnTo>
                    <a:lnTo>
                      <a:pt x="10315" y="9060"/>
                    </a:lnTo>
                    <a:lnTo>
                      <a:pt x="10979" y="9337"/>
                    </a:lnTo>
                    <a:lnTo>
                      <a:pt x="11865" y="9706"/>
                    </a:lnTo>
                    <a:lnTo>
                      <a:pt x="12769" y="10038"/>
                    </a:lnTo>
                    <a:lnTo>
                      <a:pt x="13691" y="10352"/>
                    </a:lnTo>
                    <a:lnTo>
                      <a:pt x="14596" y="10610"/>
                    </a:lnTo>
                    <a:lnTo>
                      <a:pt x="15075" y="10739"/>
                    </a:lnTo>
                    <a:lnTo>
                      <a:pt x="15537" y="10850"/>
                    </a:lnTo>
                    <a:lnTo>
                      <a:pt x="15998" y="10942"/>
                    </a:lnTo>
                    <a:lnTo>
                      <a:pt x="16478" y="11016"/>
                    </a:lnTo>
                    <a:lnTo>
                      <a:pt x="16939" y="11090"/>
                    </a:lnTo>
                    <a:lnTo>
                      <a:pt x="17419" y="11145"/>
                    </a:lnTo>
                    <a:lnTo>
                      <a:pt x="17898" y="11182"/>
                    </a:lnTo>
                    <a:lnTo>
                      <a:pt x="18378" y="11219"/>
                    </a:lnTo>
                    <a:lnTo>
                      <a:pt x="19171" y="11219"/>
                    </a:lnTo>
                    <a:lnTo>
                      <a:pt x="19577" y="11200"/>
                    </a:lnTo>
                    <a:lnTo>
                      <a:pt x="19965" y="11163"/>
                    </a:lnTo>
                    <a:lnTo>
                      <a:pt x="20352" y="11126"/>
                    </a:lnTo>
                    <a:lnTo>
                      <a:pt x="20740" y="11071"/>
                    </a:lnTo>
                    <a:lnTo>
                      <a:pt x="21109" y="10997"/>
                    </a:lnTo>
                    <a:lnTo>
                      <a:pt x="21496" y="10923"/>
                    </a:lnTo>
                    <a:lnTo>
                      <a:pt x="21865" y="10813"/>
                    </a:lnTo>
                    <a:lnTo>
                      <a:pt x="22216" y="10721"/>
                    </a:lnTo>
                    <a:lnTo>
                      <a:pt x="22585" y="10591"/>
                    </a:lnTo>
                    <a:lnTo>
                      <a:pt x="22917" y="10462"/>
                    </a:lnTo>
                    <a:lnTo>
                      <a:pt x="23267" y="10315"/>
                    </a:lnTo>
                    <a:lnTo>
                      <a:pt x="23600" y="10149"/>
                    </a:lnTo>
                    <a:lnTo>
                      <a:pt x="23932" y="9982"/>
                    </a:lnTo>
                    <a:lnTo>
                      <a:pt x="24245" y="9798"/>
                    </a:lnTo>
                    <a:lnTo>
                      <a:pt x="24559" y="9595"/>
                    </a:lnTo>
                    <a:lnTo>
                      <a:pt x="24854" y="9392"/>
                    </a:lnTo>
                    <a:lnTo>
                      <a:pt x="25149" y="9171"/>
                    </a:lnTo>
                    <a:lnTo>
                      <a:pt x="25426" y="8931"/>
                    </a:lnTo>
                    <a:lnTo>
                      <a:pt x="25703" y="8672"/>
                    </a:lnTo>
                    <a:lnTo>
                      <a:pt x="25961" y="8414"/>
                    </a:lnTo>
                    <a:lnTo>
                      <a:pt x="26220" y="8137"/>
                    </a:lnTo>
                    <a:lnTo>
                      <a:pt x="26460" y="7861"/>
                    </a:lnTo>
                    <a:lnTo>
                      <a:pt x="26681" y="7547"/>
                    </a:lnTo>
                    <a:lnTo>
                      <a:pt x="26902" y="7233"/>
                    </a:lnTo>
                    <a:lnTo>
                      <a:pt x="27105" y="6901"/>
                    </a:lnTo>
                    <a:lnTo>
                      <a:pt x="27290" y="6569"/>
                    </a:lnTo>
                    <a:lnTo>
                      <a:pt x="27474" y="6219"/>
                    </a:lnTo>
                    <a:lnTo>
                      <a:pt x="27640" y="5849"/>
                    </a:lnTo>
                    <a:lnTo>
                      <a:pt x="27788" y="5462"/>
                    </a:lnTo>
                    <a:lnTo>
                      <a:pt x="27917" y="5075"/>
                    </a:lnTo>
                    <a:lnTo>
                      <a:pt x="28009" y="4779"/>
                    </a:lnTo>
                    <a:lnTo>
                      <a:pt x="28065" y="4484"/>
                    </a:lnTo>
                    <a:lnTo>
                      <a:pt x="28120" y="4170"/>
                    </a:lnTo>
                    <a:lnTo>
                      <a:pt x="28157" y="3857"/>
                    </a:lnTo>
                    <a:lnTo>
                      <a:pt x="28175" y="3525"/>
                    </a:lnTo>
                    <a:lnTo>
                      <a:pt x="28194" y="3211"/>
                    </a:lnTo>
                    <a:lnTo>
                      <a:pt x="28194" y="2879"/>
                    </a:lnTo>
                    <a:lnTo>
                      <a:pt x="28175" y="2565"/>
                    </a:lnTo>
                    <a:lnTo>
                      <a:pt x="28102" y="1901"/>
                    </a:lnTo>
                    <a:lnTo>
                      <a:pt x="28009" y="1274"/>
                    </a:lnTo>
                    <a:lnTo>
                      <a:pt x="27880" y="646"/>
                    </a:lnTo>
                    <a:lnTo>
                      <a:pt x="27733" y="37"/>
                    </a:lnTo>
                    <a:lnTo>
                      <a:pt x="27548" y="19"/>
                    </a:lnTo>
                    <a:lnTo>
                      <a:pt x="273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8"/>
              <p:cNvSpPr/>
              <p:nvPr/>
            </p:nvSpPr>
            <p:spPr>
              <a:xfrm>
                <a:off x="7043524" y="1877675"/>
                <a:ext cx="445361" cy="787569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23951" extrusionOk="0">
                    <a:moveTo>
                      <a:pt x="6772" y="1"/>
                    </a:moveTo>
                    <a:lnTo>
                      <a:pt x="6384" y="19"/>
                    </a:lnTo>
                    <a:lnTo>
                      <a:pt x="5997" y="75"/>
                    </a:lnTo>
                    <a:lnTo>
                      <a:pt x="5609" y="167"/>
                    </a:lnTo>
                    <a:lnTo>
                      <a:pt x="5240" y="278"/>
                    </a:lnTo>
                    <a:lnTo>
                      <a:pt x="5019" y="351"/>
                    </a:lnTo>
                    <a:lnTo>
                      <a:pt x="4797" y="444"/>
                    </a:lnTo>
                    <a:lnTo>
                      <a:pt x="4373" y="647"/>
                    </a:lnTo>
                    <a:lnTo>
                      <a:pt x="3985" y="905"/>
                    </a:lnTo>
                    <a:lnTo>
                      <a:pt x="3616" y="1163"/>
                    </a:lnTo>
                    <a:lnTo>
                      <a:pt x="3284" y="1477"/>
                    </a:lnTo>
                    <a:lnTo>
                      <a:pt x="2971" y="1809"/>
                    </a:lnTo>
                    <a:lnTo>
                      <a:pt x="2675" y="2141"/>
                    </a:lnTo>
                    <a:lnTo>
                      <a:pt x="2399" y="2510"/>
                    </a:lnTo>
                    <a:lnTo>
                      <a:pt x="2140" y="2898"/>
                    </a:lnTo>
                    <a:lnTo>
                      <a:pt x="1919" y="3304"/>
                    </a:lnTo>
                    <a:lnTo>
                      <a:pt x="1698" y="3728"/>
                    </a:lnTo>
                    <a:lnTo>
                      <a:pt x="1513" y="4152"/>
                    </a:lnTo>
                    <a:lnTo>
                      <a:pt x="1328" y="4577"/>
                    </a:lnTo>
                    <a:lnTo>
                      <a:pt x="1162" y="5001"/>
                    </a:lnTo>
                    <a:lnTo>
                      <a:pt x="1015" y="5444"/>
                    </a:lnTo>
                    <a:lnTo>
                      <a:pt x="886" y="5887"/>
                    </a:lnTo>
                    <a:lnTo>
                      <a:pt x="720" y="6440"/>
                    </a:lnTo>
                    <a:lnTo>
                      <a:pt x="590" y="7012"/>
                    </a:lnTo>
                    <a:lnTo>
                      <a:pt x="461" y="7584"/>
                    </a:lnTo>
                    <a:lnTo>
                      <a:pt x="369" y="8156"/>
                    </a:lnTo>
                    <a:lnTo>
                      <a:pt x="277" y="8747"/>
                    </a:lnTo>
                    <a:lnTo>
                      <a:pt x="203" y="9319"/>
                    </a:lnTo>
                    <a:lnTo>
                      <a:pt x="148" y="9891"/>
                    </a:lnTo>
                    <a:lnTo>
                      <a:pt x="111" y="10481"/>
                    </a:lnTo>
                    <a:lnTo>
                      <a:pt x="37" y="11643"/>
                    </a:lnTo>
                    <a:lnTo>
                      <a:pt x="18" y="12824"/>
                    </a:lnTo>
                    <a:lnTo>
                      <a:pt x="18" y="13987"/>
                    </a:lnTo>
                    <a:lnTo>
                      <a:pt x="55" y="15168"/>
                    </a:lnTo>
                    <a:lnTo>
                      <a:pt x="55" y="15776"/>
                    </a:lnTo>
                    <a:lnTo>
                      <a:pt x="55" y="16385"/>
                    </a:lnTo>
                    <a:lnTo>
                      <a:pt x="18" y="17622"/>
                    </a:lnTo>
                    <a:lnTo>
                      <a:pt x="0" y="18858"/>
                    </a:lnTo>
                    <a:lnTo>
                      <a:pt x="0" y="19467"/>
                    </a:lnTo>
                    <a:lnTo>
                      <a:pt x="18" y="20094"/>
                    </a:lnTo>
                    <a:lnTo>
                      <a:pt x="37" y="20574"/>
                    </a:lnTo>
                    <a:lnTo>
                      <a:pt x="74" y="21053"/>
                    </a:lnTo>
                    <a:lnTo>
                      <a:pt x="166" y="22013"/>
                    </a:lnTo>
                    <a:lnTo>
                      <a:pt x="369" y="23913"/>
                    </a:lnTo>
                    <a:lnTo>
                      <a:pt x="1587" y="23895"/>
                    </a:lnTo>
                    <a:lnTo>
                      <a:pt x="3395" y="23895"/>
                    </a:lnTo>
                    <a:lnTo>
                      <a:pt x="7805" y="23913"/>
                    </a:lnTo>
                    <a:lnTo>
                      <a:pt x="11809" y="23950"/>
                    </a:lnTo>
                    <a:lnTo>
                      <a:pt x="13063" y="23950"/>
                    </a:lnTo>
                    <a:lnTo>
                      <a:pt x="13414" y="23932"/>
                    </a:lnTo>
                    <a:lnTo>
                      <a:pt x="13543" y="23932"/>
                    </a:lnTo>
                    <a:lnTo>
                      <a:pt x="13469" y="23286"/>
                    </a:lnTo>
                    <a:lnTo>
                      <a:pt x="13432" y="22622"/>
                    </a:lnTo>
                    <a:lnTo>
                      <a:pt x="13395" y="21976"/>
                    </a:lnTo>
                    <a:lnTo>
                      <a:pt x="13359" y="21312"/>
                    </a:lnTo>
                    <a:lnTo>
                      <a:pt x="13340" y="20002"/>
                    </a:lnTo>
                    <a:lnTo>
                      <a:pt x="13340" y="18692"/>
                    </a:lnTo>
                    <a:lnTo>
                      <a:pt x="13377" y="16053"/>
                    </a:lnTo>
                    <a:lnTo>
                      <a:pt x="13395" y="14725"/>
                    </a:lnTo>
                    <a:lnTo>
                      <a:pt x="13377" y="13415"/>
                    </a:lnTo>
                    <a:lnTo>
                      <a:pt x="13359" y="12345"/>
                    </a:lnTo>
                    <a:lnTo>
                      <a:pt x="13303" y="11256"/>
                    </a:lnTo>
                    <a:lnTo>
                      <a:pt x="13211" y="10186"/>
                    </a:lnTo>
                    <a:lnTo>
                      <a:pt x="13063" y="9097"/>
                    </a:lnTo>
                    <a:lnTo>
                      <a:pt x="12989" y="8562"/>
                    </a:lnTo>
                    <a:lnTo>
                      <a:pt x="12897" y="8027"/>
                    </a:lnTo>
                    <a:lnTo>
                      <a:pt x="12787" y="7510"/>
                    </a:lnTo>
                    <a:lnTo>
                      <a:pt x="12657" y="6975"/>
                    </a:lnTo>
                    <a:lnTo>
                      <a:pt x="12528" y="6459"/>
                    </a:lnTo>
                    <a:lnTo>
                      <a:pt x="12381" y="5924"/>
                    </a:lnTo>
                    <a:lnTo>
                      <a:pt x="12215" y="5407"/>
                    </a:lnTo>
                    <a:lnTo>
                      <a:pt x="12030" y="4909"/>
                    </a:lnTo>
                    <a:lnTo>
                      <a:pt x="11864" y="4448"/>
                    </a:lnTo>
                    <a:lnTo>
                      <a:pt x="11679" y="4005"/>
                    </a:lnTo>
                    <a:lnTo>
                      <a:pt x="11477" y="3562"/>
                    </a:lnTo>
                    <a:lnTo>
                      <a:pt x="11255" y="3119"/>
                    </a:lnTo>
                    <a:lnTo>
                      <a:pt x="11015" y="2695"/>
                    </a:lnTo>
                    <a:lnTo>
                      <a:pt x="10738" y="2289"/>
                    </a:lnTo>
                    <a:lnTo>
                      <a:pt x="10462" y="1901"/>
                    </a:lnTo>
                    <a:lnTo>
                      <a:pt x="10148" y="1532"/>
                    </a:lnTo>
                    <a:lnTo>
                      <a:pt x="9834" y="1200"/>
                    </a:lnTo>
                    <a:lnTo>
                      <a:pt x="9465" y="905"/>
                    </a:lnTo>
                    <a:lnTo>
                      <a:pt x="9281" y="757"/>
                    </a:lnTo>
                    <a:lnTo>
                      <a:pt x="9096" y="628"/>
                    </a:lnTo>
                    <a:lnTo>
                      <a:pt x="8893" y="518"/>
                    </a:lnTo>
                    <a:lnTo>
                      <a:pt x="8690" y="407"/>
                    </a:lnTo>
                    <a:lnTo>
                      <a:pt x="8469" y="315"/>
                    </a:lnTo>
                    <a:lnTo>
                      <a:pt x="8248" y="222"/>
                    </a:lnTo>
                    <a:lnTo>
                      <a:pt x="8026" y="149"/>
                    </a:lnTo>
                    <a:lnTo>
                      <a:pt x="7786" y="93"/>
                    </a:lnTo>
                    <a:lnTo>
                      <a:pt x="7546" y="56"/>
                    </a:lnTo>
                    <a:lnTo>
                      <a:pt x="7288" y="19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8"/>
              <p:cNvSpPr/>
              <p:nvPr/>
            </p:nvSpPr>
            <p:spPr>
              <a:xfrm>
                <a:off x="6909423" y="1332850"/>
                <a:ext cx="782077" cy="900389"/>
              </a:xfrm>
              <a:custGeom>
                <a:avLst/>
                <a:gdLst/>
                <a:ahLst/>
                <a:cxnLst/>
                <a:rect l="l" t="t" r="r" b="b"/>
                <a:pathLst>
                  <a:path w="23784" h="27382" extrusionOk="0">
                    <a:moveTo>
                      <a:pt x="9244" y="0"/>
                    </a:moveTo>
                    <a:lnTo>
                      <a:pt x="8691" y="18"/>
                    </a:lnTo>
                    <a:lnTo>
                      <a:pt x="8045" y="55"/>
                    </a:lnTo>
                    <a:lnTo>
                      <a:pt x="7418" y="129"/>
                    </a:lnTo>
                    <a:lnTo>
                      <a:pt x="6790" y="221"/>
                    </a:lnTo>
                    <a:lnTo>
                      <a:pt x="6163" y="332"/>
                    </a:lnTo>
                    <a:lnTo>
                      <a:pt x="5554" y="480"/>
                    </a:lnTo>
                    <a:lnTo>
                      <a:pt x="4945" y="664"/>
                    </a:lnTo>
                    <a:lnTo>
                      <a:pt x="4355" y="886"/>
                    </a:lnTo>
                    <a:lnTo>
                      <a:pt x="3783" y="1144"/>
                    </a:lnTo>
                    <a:lnTo>
                      <a:pt x="3506" y="1273"/>
                    </a:lnTo>
                    <a:lnTo>
                      <a:pt x="3229" y="1439"/>
                    </a:lnTo>
                    <a:lnTo>
                      <a:pt x="2953" y="1605"/>
                    </a:lnTo>
                    <a:lnTo>
                      <a:pt x="2694" y="1771"/>
                    </a:lnTo>
                    <a:lnTo>
                      <a:pt x="2436" y="1956"/>
                    </a:lnTo>
                    <a:lnTo>
                      <a:pt x="2178" y="2140"/>
                    </a:lnTo>
                    <a:lnTo>
                      <a:pt x="1938" y="2343"/>
                    </a:lnTo>
                    <a:lnTo>
                      <a:pt x="1698" y="2565"/>
                    </a:lnTo>
                    <a:lnTo>
                      <a:pt x="1476" y="2786"/>
                    </a:lnTo>
                    <a:lnTo>
                      <a:pt x="1255" y="3007"/>
                    </a:lnTo>
                    <a:lnTo>
                      <a:pt x="1052" y="3247"/>
                    </a:lnTo>
                    <a:lnTo>
                      <a:pt x="849" y="3506"/>
                    </a:lnTo>
                    <a:lnTo>
                      <a:pt x="683" y="3764"/>
                    </a:lnTo>
                    <a:lnTo>
                      <a:pt x="499" y="4022"/>
                    </a:lnTo>
                    <a:lnTo>
                      <a:pt x="351" y="4299"/>
                    </a:lnTo>
                    <a:lnTo>
                      <a:pt x="203" y="4576"/>
                    </a:lnTo>
                    <a:lnTo>
                      <a:pt x="130" y="4760"/>
                    </a:lnTo>
                    <a:lnTo>
                      <a:pt x="56" y="4945"/>
                    </a:lnTo>
                    <a:lnTo>
                      <a:pt x="19" y="5129"/>
                    </a:lnTo>
                    <a:lnTo>
                      <a:pt x="0" y="5314"/>
                    </a:lnTo>
                    <a:lnTo>
                      <a:pt x="19" y="5461"/>
                    </a:lnTo>
                    <a:lnTo>
                      <a:pt x="37" y="5591"/>
                    </a:lnTo>
                    <a:lnTo>
                      <a:pt x="93" y="5720"/>
                    </a:lnTo>
                    <a:lnTo>
                      <a:pt x="148" y="5830"/>
                    </a:lnTo>
                    <a:lnTo>
                      <a:pt x="222" y="5941"/>
                    </a:lnTo>
                    <a:lnTo>
                      <a:pt x="314" y="6052"/>
                    </a:lnTo>
                    <a:lnTo>
                      <a:pt x="425" y="6144"/>
                    </a:lnTo>
                    <a:lnTo>
                      <a:pt x="535" y="6236"/>
                    </a:lnTo>
                    <a:lnTo>
                      <a:pt x="775" y="6402"/>
                    </a:lnTo>
                    <a:lnTo>
                      <a:pt x="1052" y="6532"/>
                    </a:lnTo>
                    <a:lnTo>
                      <a:pt x="1329" y="6624"/>
                    </a:lnTo>
                    <a:lnTo>
                      <a:pt x="1606" y="6698"/>
                    </a:lnTo>
                    <a:lnTo>
                      <a:pt x="2196" y="6827"/>
                    </a:lnTo>
                    <a:lnTo>
                      <a:pt x="2473" y="6901"/>
                    </a:lnTo>
                    <a:lnTo>
                      <a:pt x="2750" y="6974"/>
                    </a:lnTo>
                    <a:lnTo>
                      <a:pt x="3008" y="7067"/>
                    </a:lnTo>
                    <a:lnTo>
                      <a:pt x="3248" y="7196"/>
                    </a:lnTo>
                    <a:lnTo>
                      <a:pt x="3488" y="7362"/>
                    </a:lnTo>
                    <a:lnTo>
                      <a:pt x="3709" y="7583"/>
                    </a:lnTo>
                    <a:lnTo>
                      <a:pt x="3875" y="7749"/>
                    </a:lnTo>
                    <a:lnTo>
                      <a:pt x="4004" y="7934"/>
                    </a:lnTo>
                    <a:lnTo>
                      <a:pt x="4281" y="8340"/>
                    </a:lnTo>
                    <a:lnTo>
                      <a:pt x="4410" y="8524"/>
                    </a:lnTo>
                    <a:lnTo>
                      <a:pt x="4558" y="8709"/>
                    </a:lnTo>
                    <a:lnTo>
                      <a:pt x="4742" y="8875"/>
                    </a:lnTo>
                    <a:lnTo>
                      <a:pt x="4927" y="9004"/>
                    </a:lnTo>
                    <a:lnTo>
                      <a:pt x="5204" y="9152"/>
                    </a:lnTo>
                    <a:lnTo>
                      <a:pt x="5480" y="9281"/>
                    </a:lnTo>
                    <a:lnTo>
                      <a:pt x="5757" y="9373"/>
                    </a:lnTo>
                    <a:lnTo>
                      <a:pt x="6052" y="9447"/>
                    </a:lnTo>
                    <a:lnTo>
                      <a:pt x="6329" y="9447"/>
                    </a:lnTo>
                    <a:lnTo>
                      <a:pt x="6587" y="9410"/>
                    </a:lnTo>
                    <a:lnTo>
                      <a:pt x="6827" y="9355"/>
                    </a:lnTo>
                    <a:lnTo>
                      <a:pt x="7086" y="9299"/>
                    </a:lnTo>
                    <a:lnTo>
                      <a:pt x="7049" y="9170"/>
                    </a:lnTo>
                    <a:lnTo>
                      <a:pt x="7049" y="9022"/>
                    </a:lnTo>
                    <a:lnTo>
                      <a:pt x="7086" y="8875"/>
                    </a:lnTo>
                    <a:lnTo>
                      <a:pt x="7141" y="8746"/>
                    </a:lnTo>
                    <a:lnTo>
                      <a:pt x="7215" y="8635"/>
                    </a:lnTo>
                    <a:lnTo>
                      <a:pt x="7307" y="8524"/>
                    </a:lnTo>
                    <a:lnTo>
                      <a:pt x="7418" y="8432"/>
                    </a:lnTo>
                    <a:lnTo>
                      <a:pt x="7547" y="8377"/>
                    </a:lnTo>
                    <a:lnTo>
                      <a:pt x="7676" y="8321"/>
                    </a:lnTo>
                    <a:lnTo>
                      <a:pt x="7824" y="8303"/>
                    </a:lnTo>
                    <a:lnTo>
                      <a:pt x="8100" y="8303"/>
                    </a:lnTo>
                    <a:lnTo>
                      <a:pt x="8248" y="8340"/>
                    </a:lnTo>
                    <a:lnTo>
                      <a:pt x="8377" y="8395"/>
                    </a:lnTo>
                    <a:lnTo>
                      <a:pt x="8506" y="8451"/>
                    </a:lnTo>
                    <a:lnTo>
                      <a:pt x="8635" y="8524"/>
                    </a:lnTo>
                    <a:lnTo>
                      <a:pt x="8838" y="8690"/>
                    </a:lnTo>
                    <a:lnTo>
                      <a:pt x="9004" y="8875"/>
                    </a:lnTo>
                    <a:lnTo>
                      <a:pt x="9115" y="9059"/>
                    </a:lnTo>
                    <a:lnTo>
                      <a:pt x="9207" y="9244"/>
                    </a:lnTo>
                    <a:lnTo>
                      <a:pt x="9244" y="9447"/>
                    </a:lnTo>
                    <a:lnTo>
                      <a:pt x="9263" y="9650"/>
                    </a:lnTo>
                    <a:lnTo>
                      <a:pt x="9263" y="9871"/>
                    </a:lnTo>
                    <a:lnTo>
                      <a:pt x="9244" y="10093"/>
                    </a:lnTo>
                    <a:lnTo>
                      <a:pt x="9170" y="10535"/>
                    </a:lnTo>
                    <a:lnTo>
                      <a:pt x="9060" y="10978"/>
                    </a:lnTo>
                    <a:lnTo>
                      <a:pt x="8968" y="11421"/>
                    </a:lnTo>
                    <a:lnTo>
                      <a:pt x="8949" y="11661"/>
                    </a:lnTo>
                    <a:lnTo>
                      <a:pt x="8949" y="11882"/>
                    </a:lnTo>
                    <a:lnTo>
                      <a:pt x="8968" y="12048"/>
                    </a:lnTo>
                    <a:lnTo>
                      <a:pt x="9004" y="12196"/>
                    </a:lnTo>
                    <a:lnTo>
                      <a:pt x="9041" y="12344"/>
                    </a:lnTo>
                    <a:lnTo>
                      <a:pt x="9115" y="12473"/>
                    </a:lnTo>
                    <a:lnTo>
                      <a:pt x="9207" y="12584"/>
                    </a:lnTo>
                    <a:lnTo>
                      <a:pt x="9300" y="12713"/>
                    </a:lnTo>
                    <a:lnTo>
                      <a:pt x="9521" y="12916"/>
                    </a:lnTo>
                    <a:lnTo>
                      <a:pt x="10038" y="13322"/>
                    </a:lnTo>
                    <a:lnTo>
                      <a:pt x="10278" y="13543"/>
                    </a:lnTo>
                    <a:lnTo>
                      <a:pt x="10388" y="13654"/>
                    </a:lnTo>
                    <a:lnTo>
                      <a:pt x="10499" y="13783"/>
                    </a:lnTo>
                    <a:lnTo>
                      <a:pt x="10720" y="14115"/>
                    </a:lnTo>
                    <a:lnTo>
                      <a:pt x="10905" y="14447"/>
                    </a:lnTo>
                    <a:lnTo>
                      <a:pt x="11071" y="14798"/>
                    </a:lnTo>
                    <a:lnTo>
                      <a:pt x="11219" y="15167"/>
                    </a:lnTo>
                    <a:lnTo>
                      <a:pt x="11311" y="15536"/>
                    </a:lnTo>
                    <a:lnTo>
                      <a:pt x="11385" y="15923"/>
                    </a:lnTo>
                    <a:lnTo>
                      <a:pt x="11403" y="16311"/>
                    </a:lnTo>
                    <a:lnTo>
                      <a:pt x="11403" y="16698"/>
                    </a:lnTo>
                    <a:lnTo>
                      <a:pt x="11366" y="17215"/>
                    </a:lnTo>
                    <a:lnTo>
                      <a:pt x="11366" y="17473"/>
                    </a:lnTo>
                    <a:lnTo>
                      <a:pt x="11385" y="17602"/>
                    </a:lnTo>
                    <a:lnTo>
                      <a:pt x="11403" y="17731"/>
                    </a:lnTo>
                    <a:lnTo>
                      <a:pt x="11477" y="17916"/>
                    </a:lnTo>
                    <a:lnTo>
                      <a:pt x="11588" y="18082"/>
                    </a:lnTo>
                    <a:lnTo>
                      <a:pt x="11717" y="18248"/>
                    </a:lnTo>
                    <a:lnTo>
                      <a:pt x="11864" y="18396"/>
                    </a:lnTo>
                    <a:lnTo>
                      <a:pt x="12030" y="18543"/>
                    </a:lnTo>
                    <a:lnTo>
                      <a:pt x="12196" y="18672"/>
                    </a:lnTo>
                    <a:lnTo>
                      <a:pt x="12529" y="18931"/>
                    </a:lnTo>
                    <a:lnTo>
                      <a:pt x="12824" y="19170"/>
                    </a:lnTo>
                    <a:lnTo>
                      <a:pt x="13101" y="19447"/>
                    </a:lnTo>
                    <a:lnTo>
                      <a:pt x="13340" y="19724"/>
                    </a:lnTo>
                    <a:lnTo>
                      <a:pt x="13580" y="20038"/>
                    </a:lnTo>
                    <a:lnTo>
                      <a:pt x="13802" y="20351"/>
                    </a:lnTo>
                    <a:lnTo>
                      <a:pt x="14005" y="20665"/>
                    </a:lnTo>
                    <a:lnTo>
                      <a:pt x="14189" y="20997"/>
                    </a:lnTo>
                    <a:lnTo>
                      <a:pt x="14374" y="21348"/>
                    </a:lnTo>
                    <a:lnTo>
                      <a:pt x="14540" y="21698"/>
                    </a:lnTo>
                    <a:lnTo>
                      <a:pt x="14706" y="22049"/>
                    </a:lnTo>
                    <a:lnTo>
                      <a:pt x="15001" y="22787"/>
                    </a:lnTo>
                    <a:lnTo>
                      <a:pt x="15555" y="24244"/>
                    </a:lnTo>
                    <a:lnTo>
                      <a:pt x="15757" y="24780"/>
                    </a:lnTo>
                    <a:lnTo>
                      <a:pt x="15887" y="25038"/>
                    </a:lnTo>
                    <a:lnTo>
                      <a:pt x="16016" y="25296"/>
                    </a:lnTo>
                    <a:lnTo>
                      <a:pt x="16145" y="25555"/>
                    </a:lnTo>
                    <a:lnTo>
                      <a:pt x="16293" y="25794"/>
                    </a:lnTo>
                    <a:lnTo>
                      <a:pt x="16459" y="26034"/>
                    </a:lnTo>
                    <a:lnTo>
                      <a:pt x="16643" y="26256"/>
                    </a:lnTo>
                    <a:lnTo>
                      <a:pt x="16791" y="26403"/>
                    </a:lnTo>
                    <a:lnTo>
                      <a:pt x="16957" y="26551"/>
                    </a:lnTo>
                    <a:lnTo>
                      <a:pt x="17123" y="26680"/>
                    </a:lnTo>
                    <a:lnTo>
                      <a:pt x="17307" y="26809"/>
                    </a:lnTo>
                    <a:lnTo>
                      <a:pt x="17492" y="26920"/>
                    </a:lnTo>
                    <a:lnTo>
                      <a:pt x="17676" y="27031"/>
                    </a:lnTo>
                    <a:lnTo>
                      <a:pt x="17879" y="27104"/>
                    </a:lnTo>
                    <a:lnTo>
                      <a:pt x="18082" y="27178"/>
                    </a:lnTo>
                    <a:lnTo>
                      <a:pt x="18304" y="27252"/>
                    </a:lnTo>
                    <a:lnTo>
                      <a:pt x="18507" y="27307"/>
                    </a:lnTo>
                    <a:lnTo>
                      <a:pt x="18728" y="27344"/>
                    </a:lnTo>
                    <a:lnTo>
                      <a:pt x="18931" y="27363"/>
                    </a:lnTo>
                    <a:lnTo>
                      <a:pt x="19152" y="27381"/>
                    </a:lnTo>
                    <a:lnTo>
                      <a:pt x="19374" y="27381"/>
                    </a:lnTo>
                    <a:lnTo>
                      <a:pt x="19595" y="27363"/>
                    </a:lnTo>
                    <a:lnTo>
                      <a:pt x="19817" y="27326"/>
                    </a:lnTo>
                    <a:lnTo>
                      <a:pt x="20093" y="27270"/>
                    </a:lnTo>
                    <a:lnTo>
                      <a:pt x="20352" y="27197"/>
                    </a:lnTo>
                    <a:lnTo>
                      <a:pt x="20610" y="27104"/>
                    </a:lnTo>
                    <a:lnTo>
                      <a:pt x="20850" y="26994"/>
                    </a:lnTo>
                    <a:lnTo>
                      <a:pt x="21090" y="26865"/>
                    </a:lnTo>
                    <a:lnTo>
                      <a:pt x="21311" y="26735"/>
                    </a:lnTo>
                    <a:lnTo>
                      <a:pt x="21514" y="26569"/>
                    </a:lnTo>
                    <a:lnTo>
                      <a:pt x="21717" y="26403"/>
                    </a:lnTo>
                    <a:lnTo>
                      <a:pt x="21920" y="26219"/>
                    </a:lnTo>
                    <a:lnTo>
                      <a:pt x="22105" y="26034"/>
                    </a:lnTo>
                    <a:lnTo>
                      <a:pt x="22455" y="25628"/>
                    </a:lnTo>
                    <a:lnTo>
                      <a:pt x="22787" y="25204"/>
                    </a:lnTo>
                    <a:lnTo>
                      <a:pt x="23101" y="24761"/>
                    </a:lnTo>
                    <a:lnTo>
                      <a:pt x="23230" y="24540"/>
                    </a:lnTo>
                    <a:lnTo>
                      <a:pt x="23359" y="24337"/>
                    </a:lnTo>
                    <a:lnTo>
                      <a:pt x="23452" y="24115"/>
                    </a:lnTo>
                    <a:lnTo>
                      <a:pt x="23544" y="23894"/>
                    </a:lnTo>
                    <a:lnTo>
                      <a:pt x="23618" y="23654"/>
                    </a:lnTo>
                    <a:lnTo>
                      <a:pt x="23691" y="23414"/>
                    </a:lnTo>
                    <a:lnTo>
                      <a:pt x="23728" y="23174"/>
                    </a:lnTo>
                    <a:lnTo>
                      <a:pt x="23765" y="22934"/>
                    </a:lnTo>
                    <a:lnTo>
                      <a:pt x="23784" y="22695"/>
                    </a:lnTo>
                    <a:lnTo>
                      <a:pt x="23784" y="22436"/>
                    </a:lnTo>
                    <a:lnTo>
                      <a:pt x="23784" y="22196"/>
                    </a:lnTo>
                    <a:lnTo>
                      <a:pt x="23747" y="21957"/>
                    </a:lnTo>
                    <a:lnTo>
                      <a:pt x="23710" y="21717"/>
                    </a:lnTo>
                    <a:lnTo>
                      <a:pt x="23654" y="21477"/>
                    </a:lnTo>
                    <a:lnTo>
                      <a:pt x="23581" y="21237"/>
                    </a:lnTo>
                    <a:lnTo>
                      <a:pt x="23488" y="21016"/>
                    </a:lnTo>
                    <a:lnTo>
                      <a:pt x="23341" y="20702"/>
                    </a:lnTo>
                    <a:lnTo>
                      <a:pt x="23175" y="20407"/>
                    </a:lnTo>
                    <a:lnTo>
                      <a:pt x="22990" y="20111"/>
                    </a:lnTo>
                    <a:lnTo>
                      <a:pt x="22787" y="19835"/>
                    </a:lnTo>
                    <a:lnTo>
                      <a:pt x="22381" y="19281"/>
                    </a:lnTo>
                    <a:lnTo>
                      <a:pt x="21975" y="18709"/>
                    </a:lnTo>
                    <a:lnTo>
                      <a:pt x="21772" y="18432"/>
                    </a:lnTo>
                    <a:lnTo>
                      <a:pt x="21606" y="18156"/>
                    </a:lnTo>
                    <a:lnTo>
                      <a:pt x="21440" y="17860"/>
                    </a:lnTo>
                    <a:lnTo>
                      <a:pt x="21311" y="17584"/>
                    </a:lnTo>
                    <a:lnTo>
                      <a:pt x="21201" y="17270"/>
                    </a:lnTo>
                    <a:lnTo>
                      <a:pt x="21127" y="16975"/>
                    </a:lnTo>
                    <a:lnTo>
                      <a:pt x="21090" y="16643"/>
                    </a:lnTo>
                    <a:lnTo>
                      <a:pt x="21090" y="16495"/>
                    </a:lnTo>
                    <a:lnTo>
                      <a:pt x="21108" y="16329"/>
                    </a:lnTo>
                    <a:lnTo>
                      <a:pt x="21145" y="16034"/>
                    </a:lnTo>
                    <a:lnTo>
                      <a:pt x="21201" y="15776"/>
                    </a:lnTo>
                    <a:lnTo>
                      <a:pt x="21293" y="15499"/>
                    </a:lnTo>
                    <a:lnTo>
                      <a:pt x="21385" y="15222"/>
                    </a:lnTo>
                    <a:lnTo>
                      <a:pt x="21588" y="14687"/>
                    </a:lnTo>
                    <a:lnTo>
                      <a:pt x="21662" y="14410"/>
                    </a:lnTo>
                    <a:lnTo>
                      <a:pt x="21717" y="14133"/>
                    </a:lnTo>
                    <a:lnTo>
                      <a:pt x="21754" y="13857"/>
                    </a:lnTo>
                    <a:lnTo>
                      <a:pt x="21754" y="13580"/>
                    </a:lnTo>
                    <a:lnTo>
                      <a:pt x="21717" y="13322"/>
                    </a:lnTo>
                    <a:lnTo>
                      <a:pt x="21662" y="13045"/>
                    </a:lnTo>
                    <a:lnTo>
                      <a:pt x="21588" y="12786"/>
                    </a:lnTo>
                    <a:lnTo>
                      <a:pt x="21496" y="12528"/>
                    </a:lnTo>
                    <a:lnTo>
                      <a:pt x="21385" y="12270"/>
                    </a:lnTo>
                    <a:lnTo>
                      <a:pt x="21237" y="12030"/>
                    </a:lnTo>
                    <a:lnTo>
                      <a:pt x="21090" y="11790"/>
                    </a:lnTo>
                    <a:lnTo>
                      <a:pt x="20924" y="11550"/>
                    </a:lnTo>
                    <a:lnTo>
                      <a:pt x="20758" y="11329"/>
                    </a:lnTo>
                    <a:lnTo>
                      <a:pt x="20573" y="11107"/>
                    </a:lnTo>
                    <a:lnTo>
                      <a:pt x="20167" y="10683"/>
                    </a:lnTo>
                    <a:lnTo>
                      <a:pt x="19761" y="10296"/>
                    </a:lnTo>
                    <a:lnTo>
                      <a:pt x="18894" y="9558"/>
                    </a:lnTo>
                    <a:lnTo>
                      <a:pt x="18470" y="9170"/>
                    </a:lnTo>
                    <a:lnTo>
                      <a:pt x="18045" y="8783"/>
                    </a:lnTo>
                    <a:lnTo>
                      <a:pt x="17658" y="8377"/>
                    </a:lnTo>
                    <a:lnTo>
                      <a:pt x="17473" y="8174"/>
                    </a:lnTo>
                    <a:lnTo>
                      <a:pt x="17307" y="7952"/>
                    </a:lnTo>
                    <a:lnTo>
                      <a:pt x="17160" y="7712"/>
                    </a:lnTo>
                    <a:lnTo>
                      <a:pt x="17012" y="7473"/>
                    </a:lnTo>
                    <a:lnTo>
                      <a:pt x="16883" y="7233"/>
                    </a:lnTo>
                    <a:lnTo>
                      <a:pt x="16772" y="6974"/>
                    </a:lnTo>
                    <a:lnTo>
                      <a:pt x="16643" y="6587"/>
                    </a:lnTo>
                    <a:lnTo>
                      <a:pt x="16532" y="6181"/>
                    </a:lnTo>
                    <a:lnTo>
                      <a:pt x="16459" y="5757"/>
                    </a:lnTo>
                    <a:lnTo>
                      <a:pt x="16403" y="5332"/>
                    </a:lnTo>
                    <a:lnTo>
                      <a:pt x="16348" y="4926"/>
                    </a:lnTo>
                    <a:lnTo>
                      <a:pt x="16274" y="4502"/>
                    </a:lnTo>
                    <a:lnTo>
                      <a:pt x="16200" y="4096"/>
                    </a:lnTo>
                    <a:lnTo>
                      <a:pt x="16071" y="3690"/>
                    </a:lnTo>
                    <a:lnTo>
                      <a:pt x="15979" y="3432"/>
                    </a:lnTo>
                    <a:lnTo>
                      <a:pt x="15868" y="3174"/>
                    </a:lnTo>
                    <a:lnTo>
                      <a:pt x="15739" y="2934"/>
                    </a:lnTo>
                    <a:lnTo>
                      <a:pt x="15591" y="2694"/>
                    </a:lnTo>
                    <a:lnTo>
                      <a:pt x="15444" y="2472"/>
                    </a:lnTo>
                    <a:lnTo>
                      <a:pt x="15259" y="2251"/>
                    </a:lnTo>
                    <a:lnTo>
                      <a:pt x="15093" y="2048"/>
                    </a:lnTo>
                    <a:lnTo>
                      <a:pt x="14890" y="1845"/>
                    </a:lnTo>
                    <a:lnTo>
                      <a:pt x="14687" y="1661"/>
                    </a:lnTo>
                    <a:lnTo>
                      <a:pt x="14466" y="1495"/>
                    </a:lnTo>
                    <a:lnTo>
                      <a:pt x="14245" y="1310"/>
                    </a:lnTo>
                    <a:lnTo>
                      <a:pt x="14023" y="1162"/>
                    </a:lnTo>
                    <a:lnTo>
                      <a:pt x="13783" y="1015"/>
                    </a:lnTo>
                    <a:lnTo>
                      <a:pt x="13543" y="886"/>
                    </a:lnTo>
                    <a:lnTo>
                      <a:pt x="13285" y="756"/>
                    </a:lnTo>
                    <a:lnTo>
                      <a:pt x="13045" y="646"/>
                    </a:lnTo>
                    <a:lnTo>
                      <a:pt x="12510" y="443"/>
                    </a:lnTo>
                    <a:lnTo>
                      <a:pt x="11993" y="295"/>
                    </a:lnTo>
                    <a:lnTo>
                      <a:pt x="11458" y="185"/>
                    </a:lnTo>
                    <a:lnTo>
                      <a:pt x="10905" y="92"/>
                    </a:lnTo>
                    <a:lnTo>
                      <a:pt x="10351" y="37"/>
                    </a:lnTo>
                    <a:lnTo>
                      <a:pt x="9798" y="18"/>
                    </a:lnTo>
                    <a:lnTo>
                      <a:pt x="9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8"/>
              <p:cNvSpPr/>
              <p:nvPr/>
            </p:nvSpPr>
            <p:spPr>
              <a:xfrm>
                <a:off x="7207943" y="1976591"/>
                <a:ext cx="282757" cy="553347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16828" extrusionOk="0">
                    <a:moveTo>
                      <a:pt x="1421" y="0"/>
                    </a:moveTo>
                    <a:lnTo>
                      <a:pt x="1163" y="37"/>
                    </a:lnTo>
                    <a:lnTo>
                      <a:pt x="923" y="111"/>
                    </a:lnTo>
                    <a:lnTo>
                      <a:pt x="683" y="222"/>
                    </a:lnTo>
                    <a:lnTo>
                      <a:pt x="462" y="369"/>
                    </a:lnTo>
                    <a:lnTo>
                      <a:pt x="351" y="462"/>
                    </a:lnTo>
                    <a:lnTo>
                      <a:pt x="259" y="572"/>
                    </a:lnTo>
                    <a:lnTo>
                      <a:pt x="185" y="683"/>
                    </a:lnTo>
                    <a:lnTo>
                      <a:pt x="129" y="794"/>
                    </a:lnTo>
                    <a:lnTo>
                      <a:pt x="74" y="923"/>
                    </a:lnTo>
                    <a:lnTo>
                      <a:pt x="37" y="1052"/>
                    </a:lnTo>
                    <a:lnTo>
                      <a:pt x="19" y="1163"/>
                    </a:lnTo>
                    <a:lnTo>
                      <a:pt x="0" y="1292"/>
                    </a:lnTo>
                    <a:lnTo>
                      <a:pt x="0" y="1569"/>
                    </a:lnTo>
                    <a:lnTo>
                      <a:pt x="37" y="1827"/>
                    </a:lnTo>
                    <a:lnTo>
                      <a:pt x="92" y="2104"/>
                    </a:lnTo>
                    <a:lnTo>
                      <a:pt x="185" y="2362"/>
                    </a:lnTo>
                    <a:lnTo>
                      <a:pt x="609" y="3561"/>
                    </a:lnTo>
                    <a:lnTo>
                      <a:pt x="1089" y="4742"/>
                    </a:lnTo>
                    <a:lnTo>
                      <a:pt x="1587" y="5923"/>
                    </a:lnTo>
                    <a:lnTo>
                      <a:pt x="2122" y="7086"/>
                    </a:lnTo>
                    <a:lnTo>
                      <a:pt x="2399" y="7713"/>
                    </a:lnTo>
                    <a:lnTo>
                      <a:pt x="2639" y="8322"/>
                    </a:lnTo>
                    <a:lnTo>
                      <a:pt x="2860" y="8949"/>
                    </a:lnTo>
                    <a:lnTo>
                      <a:pt x="3082" y="9576"/>
                    </a:lnTo>
                    <a:lnTo>
                      <a:pt x="3395" y="10536"/>
                    </a:lnTo>
                    <a:lnTo>
                      <a:pt x="3580" y="11016"/>
                    </a:lnTo>
                    <a:lnTo>
                      <a:pt x="3764" y="11477"/>
                    </a:lnTo>
                    <a:lnTo>
                      <a:pt x="5406" y="15555"/>
                    </a:lnTo>
                    <a:lnTo>
                      <a:pt x="5572" y="15924"/>
                    </a:lnTo>
                    <a:lnTo>
                      <a:pt x="5665" y="16108"/>
                    </a:lnTo>
                    <a:lnTo>
                      <a:pt x="5775" y="16293"/>
                    </a:lnTo>
                    <a:lnTo>
                      <a:pt x="5886" y="16440"/>
                    </a:lnTo>
                    <a:lnTo>
                      <a:pt x="6034" y="16588"/>
                    </a:lnTo>
                    <a:lnTo>
                      <a:pt x="6200" y="16698"/>
                    </a:lnTo>
                    <a:lnTo>
                      <a:pt x="6366" y="16791"/>
                    </a:lnTo>
                    <a:lnTo>
                      <a:pt x="6495" y="16809"/>
                    </a:lnTo>
                    <a:lnTo>
                      <a:pt x="6606" y="16828"/>
                    </a:lnTo>
                    <a:lnTo>
                      <a:pt x="6846" y="16828"/>
                    </a:lnTo>
                    <a:lnTo>
                      <a:pt x="7085" y="16772"/>
                    </a:lnTo>
                    <a:lnTo>
                      <a:pt x="7307" y="16698"/>
                    </a:lnTo>
                    <a:lnTo>
                      <a:pt x="7528" y="16569"/>
                    </a:lnTo>
                    <a:lnTo>
                      <a:pt x="7713" y="16422"/>
                    </a:lnTo>
                    <a:lnTo>
                      <a:pt x="7897" y="16256"/>
                    </a:lnTo>
                    <a:lnTo>
                      <a:pt x="8045" y="16053"/>
                    </a:lnTo>
                    <a:lnTo>
                      <a:pt x="8174" y="15850"/>
                    </a:lnTo>
                    <a:lnTo>
                      <a:pt x="8303" y="15628"/>
                    </a:lnTo>
                    <a:lnTo>
                      <a:pt x="8395" y="15407"/>
                    </a:lnTo>
                    <a:lnTo>
                      <a:pt x="8469" y="15167"/>
                    </a:lnTo>
                    <a:lnTo>
                      <a:pt x="8525" y="14890"/>
                    </a:lnTo>
                    <a:lnTo>
                      <a:pt x="8580" y="14614"/>
                    </a:lnTo>
                    <a:lnTo>
                      <a:pt x="8598" y="14337"/>
                    </a:lnTo>
                    <a:lnTo>
                      <a:pt x="8598" y="14060"/>
                    </a:lnTo>
                    <a:lnTo>
                      <a:pt x="8580" y="13783"/>
                    </a:lnTo>
                    <a:lnTo>
                      <a:pt x="8561" y="13506"/>
                    </a:lnTo>
                    <a:lnTo>
                      <a:pt x="8525" y="13230"/>
                    </a:lnTo>
                    <a:lnTo>
                      <a:pt x="8469" y="12953"/>
                    </a:lnTo>
                    <a:lnTo>
                      <a:pt x="8340" y="12399"/>
                    </a:lnTo>
                    <a:lnTo>
                      <a:pt x="8192" y="11846"/>
                    </a:lnTo>
                    <a:lnTo>
                      <a:pt x="7860" y="10794"/>
                    </a:lnTo>
                    <a:lnTo>
                      <a:pt x="7547" y="9835"/>
                    </a:lnTo>
                    <a:lnTo>
                      <a:pt x="7233" y="8894"/>
                    </a:lnTo>
                    <a:lnTo>
                      <a:pt x="6882" y="7953"/>
                    </a:lnTo>
                    <a:lnTo>
                      <a:pt x="6532" y="7030"/>
                    </a:lnTo>
                    <a:lnTo>
                      <a:pt x="6144" y="6108"/>
                    </a:lnTo>
                    <a:lnTo>
                      <a:pt x="5757" y="5204"/>
                    </a:lnTo>
                    <a:lnTo>
                      <a:pt x="5351" y="4281"/>
                    </a:lnTo>
                    <a:lnTo>
                      <a:pt x="4945" y="3377"/>
                    </a:lnTo>
                    <a:lnTo>
                      <a:pt x="4502" y="2436"/>
                    </a:lnTo>
                    <a:lnTo>
                      <a:pt x="4262" y="1975"/>
                    </a:lnTo>
                    <a:lnTo>
                      <a:pt x="3986" y="1532"/>
                    </a:lnTo>
                    <a:lnTo>
                      <a:pt x="3838" y="1310"/>
                    </a:lnTo>
                    <a:lnTo>
                      <a:pt x="3672" y="1107"/>
                    </a:lnTo>
                    <a:lnTo>
                      <a:pt x="3506" y="905"/>
                    </a:lnTo>
                    <a:lnTo>
                      <a:pt x="3321" y="720"/>
                    </a:lnTo>
                    <a:lnTo>
                      <a:pt x="3118" y="554"/>
                    </a:lnTo>
                    <a:lnTo>
                      <a:pt x="2915" y="406"/>
                    </a:lnTo>
                    <a:lnTo>
                      <a:pt x="2694" y="259"/>
                    </a:lnTo>
                    <a:lnTo>
                      <a:pt x="2454" y="148"/>
                    </a:lnTo>
                    <a:lnTo>
                      <a:pt x="2196" y="74"/>
                    </a:lnTo>
                    <a:lnTo>
                      <a:pt x="1938" y="19"/>
                    </a:lnTo>
                    <a:lnTo>
                      <a:pt x="1679" y="0"/>
                    </a:lnTo>
                    <a:close/>
                  </a:path>
                </a:pathLst>
              </a:custGeom>
              <a:solidFill>
                <a:srgbClr val="FAB5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8"/>
              <p:cNvSpPr/>
              <p:nvPr/>
            </p:nvSpPr>
            <p:spPr>
              <a:xfrm>
                <a:off x="6942800" y="2426184"/>
                <a:ext cx="513296" cy="142020"/>
              </a:xfrm>
              <a:custGeom>
                <a:avLst/>
                <a:gdLst/>
                <a:ahLst/>
                <a:cxnLst/>
                <a:rect l="l" t="t" r="r" b="b"/>
                <a:pathLst>
                  <a:path w="15610" h="4319" extrusionOk="0">
                    <a:moveTo>
                      <a:pt x="12934" y="1"/>
                    </a:moveTo>
                    <a:lnTo>
                      <a:pt x="12381" y="19"/>
                    </a:lnTo>
                    <a:lnTo>
                      <a:pt x="11846" y="37"/>
                    </a:lnTo>
                    <a:lnTo>
                      <a:pt x="10757" y="111"/>
                    </a:lnTo>
                    <a:lnTo>
                      <a:pt x="10130" y="185"/>
                    </a:lnTo>
                    <a:lnTo>
                      <a:pt x="9521" y="259"/>
                    </a:lnTo>
                    <a:lnTo>
                      <a:pt x="8303" y="443"/>
                    </a:lnTo>
                    <a:lnTo>
                      <a:pt x="7085" y="665"/>
                    </a:lnTo>
                    <a:lnTo>
                      <a:pt x="5886" y="905"/>
                    </a:lnTo>
                    <a:lnTo>
                      <a:pt x="4668" y="1181"/>
                    </a:lnTo>
                    <a:lnTo>
                      <a:pt x="3469" y="1477"/>
                    </a:lnTo>
                    <a:lnTo>
                      <a:pt x="1070" y="2085"/>
                    </a:lnTo>
                    <a:lnTo>
                      <a:pt x="867" y="2122"/>
                    </a:lnTo>
                    <a:lnTo>
                      <a:pt x="683" y="2196"/>
                    </a:lnTo>
                    <a:lnTo>
                      <a:pt x="498" y="2270"/>
                    </a:lnTo>
                    <a:lnTo>
                      <a:pt x="332" y="2381"/>
                    </a:lnTo>
                    <a:lnTo>
                      <a:pt x="258" y="2473"/>
                    </a:lnTo>
                    <a:lnTo>
                      <a:pt x="166" y="2565"/>
                    </a:lnTo>
                    <a:lnTo>
                      <a:pt x="111" y="2676"/>
                    </a:lnTo>
                    <a:lnTo>
                      <a:pt x="56" y="2805"/>
                    </a:lnTo>
                    <a:lnTo>
                      <a:pt x="19" y="2934"/>
                    </a:lnTo>
                    <a:lnTo>
                      <a:pt x="0" y="3063"/>
                    </a:lnTo>
                    <a:lnTo>
                      <a:pt x="0" y="3193"/>
                    </a:lnTo>
                    <a:lnTo>
                      <a:pt x="0" y="3322"/>
                    </a:lnTo>
                    <a:lnTo>
                      <a:pt x="19" y="3451"/>
                    </a:lnTo>
                    <a:lnTo>
                      <a:pt x="56" y="3580"/>
                    </a:lnTo>
                    <a:lnTo>
                      <a:pt x="111" y="3709"/>
                    </a:lnTo>
                    <a:lnTo>
                      <a:pt x="166" y="3820"/>
                    </a:lnTo>
                    <a:lnTo>
                      <a:pt x="240" y="3912"/>
                    </a:lnTo>
                    <a:lnTo>
                      <a:pt x="332" y="4004"/>
                    </a:lnTo>
                    <a:lnTo>
                      <a:pt x="443" y="4078"/>
                    </a:lnTo>
                    <a:lnTo>
                      <a:pt x="554" y="4134"/>
                    </a:lnTo>
                    <a:lnTo>
                      <a:pt x="683" y="4170"/>
                    </a:lnTo>
                    <a:lnTo>
                      <a:pt x="812" y="4189"/>
                    </a:lnTo>
                    <a:lnTo>
                      <a:pt x="1089" y="4207"/>
                    </a:lnTo>
                    <a:lnTo>
                      <a:pt x="2270" y="4263"/>
                    </a:lnTo>
                    <a:lnTo>
                      <a:pt x="3469" y="4300"/>
                    </a:lnTo>
                    <a:lnTo>
                      <a:pt x="4059" y="4318"/>
                    </a:lnTo>
                    <a:lnTo>
                      <a:pt x="4650" y="4300"/>
                    </a:lnTo>
                    <a:lnTo>
                      <a:pt x="5240" y="4281"/>
                    </a:lnTo>
                    <a:lnTo>
                      <a:pt x="5831" y="4244"/>
                    </a:lnTo>
                    <a:lnTo>
                      <a:pt x="8303" y="3986"/>
                    </a:lnTo>
                    <a:lnTo>
                      <a:pt x="9539" y="3838"/>
                    </a:lnTo>
                    <a:lnTo>
                      <a:pt x="10776" y="3691"/>
                    </a:lnTo>
                    <a:lnTo>
                      <a:pt x="11772" y="3543"/>
                    </a:lnTo>
                    <a:lnTo>
                      <a:pt x="12768" y="3414"/>
                    </a:lnTo>
                    <a:lnTo>
                      <a:pt x="13396" y="3322"/>
                    </a:lnTo>
                    <a:lnTo>
                      <a:pt x="14041" y="3229"/>
                    </a:lnTo>
                    <a:lnTo>
                      <a:pt x="14355" y="3174"/>
                    </a:lnTo>
                    <a:lnTo>
                      <a:pt x="14669" y="3100"/>
                    </a:lnTo>
                    <a:lnTo>
                      <a:pt x="14964" y="2990"/>
                    </a:lnTo>
                    <a:lnTo>
                      <a:pt x="15259" y="2842"/>
                    </a:lnTo>
                    <a:lnTo>
                      <a:pt x="15370" y="2768"/>
                    </a:lnTo>
                    <a:lnTo>
                      <a:pt x="15425" y="2713"/>
                    </a:lnTo>
                    <a:lnTo>
                      <a:pt x="15462" y="2657"/>
                    </a:lnTo>
                    <a:lnTo>
                      <a:pt x="15517" y="2565"/>
                    </a:lnTo>
                    <a:lnTo>
                      <a:pt x="15536" y="2436"/>
                    </a:lnTo>
                    <a:lnTo>
                      <a:pt x="15591" y="2178"/>
                    </a:lnTo>
                    <a:lnTo>
                      <a:pt x="15610" y="1901"/>
                    </a:lnTo>
                    <a:lnTo>
                      <a:pt x="15610" y="1624"/>
                    </a:lnTo>
                    <a:lnTo>
                      <a:pt x="15591" y="1477"/>
                    </a:lnTo>
                    <a:lnTo>
                      <a:pt x="15554" y="1347"/>
                    </a:lnTo>
                    <a:lnTo>
                      <a:pt x="15462" y="1144"/>
                    </a:lnTo>
                    <a:lnTo>
                      <a:pt x="15370" y="960"/>
                    </a:lnTo>
                    <a:lnTo>
                      <a:pt x="15259" y="812"/>
                    </a:lnTo>
                    <a:lnTo>
                      <a:pt x="15130" y="665"/>
                    </a:lnTo>
                    <a:lnTo>
                      <a:pt x="14982" y="536"/>
                    </a:lnTo>
                    <a:lnTo>
                      <a:pt x="14835" y="425"/>
                    </a:lnTo>
                    <a:lnTo>
                      <a:pt x="14669" y="314"/>
                    </a:lnTo>
                    <a:lnTo>
                      <a:pt x="14484" y="240"/>
                    </a:lnTo>
                    <a:lnTo>
                      <a:pt x="14318" y="167"/>
                    </a:lnTo>
                    <a:lnTo>
                      <a:pt x="14115" y="111"/>
                    </a:lnTo>
                    <a:lnTo>
                      <a:pt x="13931" y="74"/>
                    </a:lnTo>
                    <a:lnTo>
                      <a:pt x="13728" y="37"/>
                    </a:lnTo>
                    <a:lnTo>
                      <a:pt x="13340" y="1"/>
                    </a:lnTo>
                    <a:close/>
                  </a:path>
                </a:pathLst>
              </a:custGeom>
              <a:solidFill>
                <a:srgbClr val="FAB5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8"/>
              <p:cNvSpPr/>
              <p:nvPr/>
            </p:nvSpPr>
            <p:spPr>
              <a:xfrm>
                <a:off x="6527774" y="2614281"/>
                <a:ext cx="451444" cy="95293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898" extrusionOk="0">
                    <a:moveTo>
                      <a:pt x="13581" y="0"/>
                    </a:moveTo>
                    <a:lnTo>
                      <a:pt x="1" y="1310"/>
                    </a:lnTo>
                    <a:lnTo>
                      <a:pt x="148" y="2897"/>
                    </a:lnTo>
                    <a:lnTo>
                      <a:pt x="13728" y="1587"/>
                    </a:lnTo>
                    <a:lnTo>
                      <a:pt x="1358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>
                <a:off x="6356679" y="2275114"/>
                <a:ext cx="222713" cy="434444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13212" extrusionOk="0">
                    <a:moveTo>
                      <a:pt x="1495" y="0"/>
                    </a:moveTo>
                    <a:lnTo>
                      <a:pt x="1" y="628"/>
                    </a:lnTo>
                    <a:lnTo>
                      <a:pt x="5278" y="13211"/>
                    </a:lnTo>
                    <a:lnTo>
                      <a:pt x="6772" y="12584"/>
                    </a:lnTo>
                    <a:lnTo>
                      <a:pt x="14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>
                <a:off x="6763189" y="2481396"/>
                <a:ext cx="239681" cy="142020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4319" extrusionOk="0">
                    <a:moveTo>
                      <a:pt x="4632" y="1"/>
                    </a:moveTo>
                    <a:lnTo>
                      <a:pt x="4410" y="19"/>
                    </a:lnTo>
                    <a:lnTo>
                      <a:pt x="4189" y="37"/>
                    </a:lnTo>
                    <a:lnTo>
                      <a:pt x="3968" y="74"/>
                    </a:lnTo>
                    <a:lnTo>
                      <a:pt x="3543" y="148"/>
                    </a:lnTo>
                    <a:lnTo>
                      <a:pt x="1827" y="517"/>
                    </a:lnTo>
                    <a:lnTo>
                      <a:pt x="1477" y="591"/>
                    </a:lnTo>
                    <a:lnTo>
                      <a:pt x="1292" y="646"/>
                    </a:lnTo>
                    <a:lnTo>
                      <a:pt x="1108" y="720"/>
                    </a:lnTo>
                    <a:lnTo>
                      <a:pt x="905" y="831"/>
                    </a:lnTo>
                    <a:lnTo>
                      <a:pt x="702" y="960"/>
                    </a:lnTo>
                    <a:lnTo>
                      <a:pt x="610" y="1034"/>
                    </a:lnTo>
                    <a:lnTo>
                      <a:pt x="536" y="1126"/>
                    </a:lnTo>
                    <a:lnTo>
                      <a:pt x="462" y="1218"/>
                    </a:lnTo>
                    <a:lnTo>
                      <a:pt x="407" y="1311"/>
                    </a:lnTo>
                    <a:lnTo>
                      <a:pt x="333" y="1514"/>
                    </a:lnTo>
                    <a:lnTo>
                      <a:pt x="277" y="1735"/>
                    </a:lnTo>
                    <a:lnTo>
                      <a:pt x="241" y="1956"/>
                    </a:lnTo>
                    <a:lnTo>
                      <a:pt x="204" y="2178"/>
                    </a:lnTo>
                    <a:lnTo>
                      <a:pt x="19" y="3562"/>
                    </a:lnTo>
                    <a:lnTo>
                      <a:pt x="1" y="3728"/>
                    </a:lnTo>
                    <a:lnTo>
                      <a:pt x="1" y="3894"/>
                    </a:lnTo>
                    <a:lnTo>
                      <a:pt x="1" y="3986"/>
                    </a:lnTo>
                    <a:lnTo>
                      <a:pt x="38" y="4060"/>
                    </a:lnTo>
                    <a:lnTo>
                      <a:pt x="56" y="4115"/>
                    </a:lnTo>
                    <a:lnTo>
                      <a:pt x="111" y="4189"/>
                    </a:lnTo>
                    <a:lnTo>
                      <a:pt x="185" y="4244"/>
                    </a:lnTo>
                    <a:lnTo>
                      <a:pt x="259" y="4300"/>
                    </a:lnTo>
                    <a:lnTo>
                      <a:pt x="333" y="4318"/>
                    </a:lnTo>
                    <a:lnTo>
                      <a:pt x="388" y="4318"/>
                    </a:lnTo>
                    <a:lnTo>
                      <a:pt x="462" y="4300"/>
                    </a:lnTo>
                    <a:lnTo>
                      <a:pt x="517" y="4281"/>
                    </a:lnTo>
                    <a:lnTo>
                      <a:pt x="628" y="4189"/>
                    </a:lnTo>
                    <a:lnTo>
                      <a:pt x="720" y="4060"/>
                    </a:lnTo>
                    <a:lnTo>
                      <a:pt x="794" y="3912"/>
                    </a:lnTo>
                    <a:lnTo>
                      <a:pt x="849" y="3765"/>
                    </a:lnTo>
                    <a:lnTo>
                      <a:pt x="886" y="3635"/>
                    </a:lnTo>
                    <a:lnTo>
                      <a:pt x="1163" y="2288"/>
                    </a:lnTo>
                    <a:lnTo>
                      <a:pt x="1606" y="2547"/>
                    </a:lnTo>
                    <a:lnTo>
                      <a:pt x="2067" y="2787"/>
                    </a:lnTo>
                    <a:lnTo>
                      <a:pt x="2528" y="3008"/>
                    </a:lnTo>
                    <a:lnTo>
                      <a:pt x="2768" y="3100"/>
                    </a:lnTo>
                    <a:lnTo>
                      <a:pt x="3008" y="3174"/>
                    </a:lnTo>
                    <a:lnTo>
                      <a:pt x="3248" y="3248"/>
                    </a:lnTo>
                    <a:lnTo>
                      <a:pt x="3506" y="3303"/>
                    </a:lnTo>
                    <a:lnTo>
                      <a:pt x="3746" y="3359"/>
                    </a:lnTo>
                    <a:lnTo>
                      <a:pt x="3986" y="3377"/>
                    </a:lnTo>
                    <a:lnTo>
                      <a:pt x="4484" y="3377"/>
                    </a:lnTo>
                    <a:lnTo>
                      <a:pt x="4724" y="3340"/>
                    </a:lnTo>
                    <a:lnTo>
                      <a:pt x="4982" y="3285"/>
                    </a:lnTo>
                    <a:lnTo>
                      <a:pt x="5185" y="3229"/>
                    </a:lnTo>
                    <a:lnTo>
                      <a:pt x="5388" y="3137"/>
                    </a:lnTo>
                    <a:lnTo>
                      <a:pt x="5776" y="2971"/>
                    </a:lnTo>
                    <a:lnTo>
                      <a:pt x="6053" y="2842"/>
                    </a:lnTo>
                    <a:lnTo>
                      <a:pt x="6329" y="2713"/>
                    </a:lnTo>
                    <a:lnTo>
                      <a:pt x="6588" y="2547"/>
                    </a:lnTo>
                    <a:lnTo>
                      <a:pt x="6717" y="2455"/>
                    </a:lnTo>
                    <a:lnTo>
                      <a:pt x="6828" y="2362"/>
                    </a:lnTo>
                    <a:lnTo>
                      <a:pt x="6938" y="2252"/>
                    </a:lnTo>
                    <a:lnTo>
                      <a:pt x="7030" y="2141"/>
                    </a:lnTo>
                    <a:lnTo>
                      <a:pt x="7104" y="2012"/>
                    </a:lnTo>
                    <a:lnTo>
                      <a:pt x="7178" y="1864"/>
                    </a:lnTo>
                    <a:lnTo>
                      <a:pt x="7233" y="1735"/>
                    </a:lnTo>
                    <a:lnTo>
                      <a:pt x="7270" y="1587"/>
                    </a:lnTo>
                    <a:lnTo>
                      <a:pt x="7289" y="1440"/>
                    </a:lnTo>
                    <a:lnTo>
                      <a:pt x="7270" y="1292"/>
                    </a:lnTo>
                    <a:lnTo>
                      <a:pt x="6034" y="499"/>
                    </a:lnTo>
                    <a:lnTo>
                      <a:pt x="5665" y="277"/>
                    </a:lnTo>
                    <a:lnTo>
                      <a:pt x="5481" y="185"/>
                    </a:lnTo>
                    <a:lnTo>
                      <a:pt x="5278" y="93"/>
                    </a:lnTo>
                    <a:lnTo>
                      <a:pt x="5056" y="37"/>
                    </a:lnTo>
                    <a:lnTo>
                      <a:pt x="4853" y="19"/>
                    </a:lnTo>
                    <a:lnTo>
                      <a:pt x="4632" y="1"/>
                    </a:lnTo>
                    <a:close/>
                  </a:path>
                </a:pathLst>
              </a:custGeom>
              <a:solidFill>
                <a:srgbClr val="FAB5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>
                <a:off x="7183050" y="1949297"/>
                <a:ext cx="254872" cy="293674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8931" extrusionOk="0">
                    <a:moveTo>
                      <a:pt x="2344" y="0"/>
                    </a:moveTo>
                    <a:lnTo>
                      <a:pt x="2160" y="19"/>
                    </a:lnTo>
                    <a:lnTo>
                      <a:pt x="1975" y="37"/>
                    </a:lnTo>
                    <a:lnTo>
                      <a:pt x="1790" y="92"/>
                    </a:lnTo>
                    <a:lnTo>
                      <a:pt x="1606" y="148"/>
                    </a:lnTo>
                    <a:lnTo>
                      <a:pt x="1385" y="258"/>
                    </a:lnTo>
                    <a:lnTo>
                      <a:pt x="1182" y="388"/>
                    </a:lnTo>
                    <a:lnTo>
                      <a:pt x="979" y="554"/>
                    </a:lnTo>
                    <a:lnTo>
                      <a:pt x="794" y="738"/>
                    </a:lnTo>
                    <a:lnTo>
                      <a:pt x="647" y="923"/>
                    </a:lnTo>
                    <a:lnTo>
                      <a:pt x="499" y="1144"/>
                    </a:lnTo>
                    <a:lnTo>
                      <a:pt x="370" y="1365"/>
                    </a:lnTo>
                    <a:lnTo>
                      <a:pt x="278" y="1605"/>
                    </a:lnTo>
                    <a:lnTo>
                      <a:pt x="204" y="1808"/>
                    </a:lnTo>
                    <a:lnTo>
                      <a:pt x="148" y="2030"/>
                    </a:lnTo>
                    <a:lnTo>
                      <a:pt x="56" y="2454"/>
                    </a:lnTo>
                    <a:lnTo>
                      <a:pt x="19" y="2897"/>
                    </a:lnTo>
                    <a:lnTo>
                      <a:pt x="1" y="3358"/>
                    </a:lnTo>
                    <a:lnTo>
                      <a:pt x="38" y="3801"/>
                    </a:lnTo>
                    <a:lnTo>
                      <a:pt x="93" y="4244"/>
                    </a:lnTo>
                    <a:lnTo>
                      <a:pt x="185" y="4687"/>
                    </a:lnTo>
                    <a:lnTo>
                      <a:pt x="296" y="5093"/>
                    </a:lnTo>
                    <a:lnTo>
                      <a:pt x="591" y="6070"/>
                    </a:lnTo>
                    <a:lnTo>
                      <a:pt x="868" y="7067"/>
                    </a:lnTo>
                    <a:lnTo>
                      <a:pt x="1034" y="7547"/>
                    </a:lnTo>
                    <a:lnTo>
                      <a:pt x="1219" y="8026"/>
                    </a:lnTo>
                    <a:lnTo>
                      <a:pt x="1421" y="8488"/>
                    </a:lnTo>
                    <a:lnTo>
                      <a:pt x="1661" y="8930"/>
                    </a:lnTo>
                    <a:lnTo>
                      <a:pt x="2805" y="8506"/>
                    </a:lnTo>
                    <a:lnTo>
                      <a:pt x="4853" y="7786"/>
                    </a:lnTo>
                    <a:lnTo>
                      <a:pt x="5905" y="7436"/>
                    </a:lnTo>
                    <a:lnTo>
                      <a:pt x="6828" y="7141"/>
                    </a:lnTo>
                    <a:lnTo>
                      <a:pt x="7178" y="7048"/>
                    </a:lnTo>
                    <a:lnTo>
                      <a:pt x="7473" y="6975"/>
                    </a:lnTo>
                    <a:lnTo>
                      <a:pt x="7676" y="6956"/>
                    </a:lnTo>
                    <a:lnTo>
                      <a:pt x="7732" y="6956"/>
                    </a:lnTo>
                    <a:lnTo>
                      <a:pt x="7750" y="6975"/>
                    </a:lnTo>
                    <a:lnTo>
                      <a:pt x="6090" y="3450"/>
                    </a:lnTo>
                    <a:lnTo>
                      <a:pt x="5739" y="2749"/>
                    </a:lnTo>
                    <a:lnTo>
                      <a:pt x="5573" y="2399"/>
                    </a:lnTo>
                    <a:lnTo>
                      <a:pt x="5370" y="2067"/>
                    </a:lnTo>
                    <a:lnTo>
                      <a:pt x="5167" y="1753"/>
                    </a:lnTo>
                    <a:lnTo>
                      <a:pt x="4946" y="1439"/>
                    </a:lnTo>
                    <a:lnTo>
                      <a:pt x="4706" y="1144"/>
                    </a:lnTo>
                    <a:lnTo>
                      <a:pt x="4429" y="867"/>
                    </a:lnTo>
                    <a:lnTo>
                      <a:pt x="4134" y="627"/>
                    </a:lnTo>
                    <a:lnTo>
                      <a:pt x="3986" y="517"/>
                    </a:lnTo>
                    <a:lnTo>
                      <a:pt x="3820" y="406"/>
                    </a:lnTo>
                    <a:lnTo>
                      <a:pt x="3636" y="314"/>
                    </a:lnTo>
                    <a:lnTo>
                      <a:pt x="3470" y="240"/>
                    </a:lnTo>
                    <a:lnTo>
                      <a:pt x="3285" y="166"/>
                    </a:lnTo>
                    <a:lnTo>
                      <a:pt x="3101" y="111"/>
                    </a:lnTo>
                    <a:lnTo>
                      <a:pt x="2916" y="55"/>
                    </a:lnTo>
                    <a:lnTo>
                      <a:pt x="2731" y="19"/>
                    </a:lnTo>
                    <a:lnTo>
                      <a:pt x="254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>
                <a:off x="7015605" y="1768467"/>
                <a:ext cx="74051" cy="7161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178" extrusionOk="0">
                    <a:moveTo>
                      <a:pt x="2122" y="1"/>
                    </a:moveTo>
                    <a:lnTo>
                      <a:pt x="1218" y="425"/>
                    </a:lnTo>
                    <a:lnTo>
                      <a:pt x="757" y="628"/>
                    </a:lnTo>
                    <a:lnTo>
                      <a:pt x="517" y="720"/>
                    </a:lnTo>
                    <a:lnTo>
                      <a:pt x="259" y="794"/>
                    </a:lnTo>
                    <a:lnTo>
                      <a:pt x="0" y="849"/>
                    </a:lnTo>
                    <a:lnTo>
                      <a:pt x="222" y="1145"/>
                    </a:lnTo>
                    <a:lnTo>
                      <a:pt x="462" y="1440"/>
                    </a:lnTo>
                    <a:lnTo>
                      <a:pt x="720" y="1717"/>
                    </a:lnTo>
                    <a:lnTo>
                      <a:pt x="978" y="1975"/>
                    </a:lnTo>
                    <a:lnTo>
                      <a:pt x="1218" y="2178"/>
                    </a:lnTo>
                    <a:lnTo>
                      <a:pt x="1458" y="2030"/>
                    </a:lnTo>
                    <a:lnTo>
                      <a:pt x="1698" y="1846"/>
                    </a:lnTo>
                    <a:lnTo>
                      <a:pt x="1882" y="1643"/>
                    </a:lnTo>
                    <a:lnTo>
                      <a:pt x="1975" y="1514"/>
                    </a:lnTo>
                    <a:lnTo>
                      <a:pt x="2048" y="1403"/>
                    </a:lnTo>
                    <a:lnTo>
                      <a:pt x="2122" y="1219"/>
                    </a:lnTo>
                    <a:lnTo>
                      <a:pt x="2196" y="1034"/>
                    </a:lnTo>
                    <a:lnTo>
                      <a:pt x="2233" y="849"/>
                    </a:lnTo>
                    <a:lnTo>
                      <a:pt x="2251" y="647"/>
                    </a:lnTo>
                    <a:lnTo>
                      <a:pt x="2214" y="296"/>
                    </a:lnTo>
                    <a:lnTo>
                      <a:pt x="2177" y="75"/>
                    </a:lnTo>
                    <a:lnTo>
                      <a:pt x="2141" y="19"/>
                    </a:lnTo>
                    <a:lnTo>
                      <a:pt x="21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8"/>
              <p:cNvSpPr/>
              <p:nvPr/>
            </p:nvSpPr>
            <p:spPr>
              <a:xfrm>
                <a:off x="6993770" y="1652583"/>
                <a:ext cx="33376" cy="56459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717" extrusionOk="0">
                    <a:moveTo>
                      <a:pt x="369" y="1"/>
                    </a:moveTo>
                    <a:lnTo>
                      <a:pt x="277" y="19"/>
                    </a:lnTo>
                    <a:lnTo>
                      <a:pt x="203" y="56"/>
                    </a:lnTo>
                    <a:lnTo>
                      <a:pt x="129" y="130"/>
                    </a:lnTo>
                    <a:lnTo>
                      <a:pt x="74" y="222"/>
                    </a:lnTo>
                    <a:lnTo>
                      <a:pt x="37" y="351"/>
                    </a:lnTo>
                    <a:lnTo>
                      <a:pt x="0" y="480"/>
                    </a:lnTo>
                    <a:lnTo>
                      <a:pt x="0" y="646"/>
                    </a:lnTo>
                    <a:lnTo>
                      <a:pt x="18" y="812"/>
                    </a:lnTo>
                    <a:lnTo>
                      <a:pt x="55" y="979"/>
                    </a:lnTo>
                    <a:lnTo>
                      <a:pt x="111" y="1163"/>
                    </a:lnTo>
                    <a:lnTo>
                      <a:pt x="185" y="1311"/>
                    </a:lnTo>
                    <a:lnTo>
                      <a:pt x="258" y="1440"/>
                    </a:lnTo>
                    <a:lnTo>
                      <a:pt x="351" y="1551"/>
                    </a:lnTo>
                    <a:lnTo>
                      <a:pt x="443" y="1643"/>
                    </a:lnTo>
                    <a:lnTo>
                      <a:pt x="554" y="1698"/>
                    </a:lnTo>
                    <a:lnTo>
                      <a:pt x="646" y="1717"/>
                    </a:lnTo>
                    <a:lnTo>
                      <a:pt x="738" y="1717"/>
                    </a:lnTo>
                    <a:lnTo>
                      <a:pt x="830" y="1680"/>
                    </a:lnTo>
                    <a:lnTo>
                      <a:pt x="904" y="1606"/>
                    </a:lnTo>
                    <a:lnTo>
                      <a:pt x="959" y="1495"/>
                    </a:lnTo>
                    <a:lnTo>
                      <a:pt x="996" y="1384"/>
                    </a:lnTo>
                    <a:lnTo>
                      <a:pt x="1015" y="1237"/>
                    </a:lnTo>
                    <a:lnTo>
                      <a:pt x="1015" y="1089"/>
                    </a:lnTo>
                    <a:lnTo>
                      <a:pt x="996" y="905"/>
                    </a:lnTo>
                    <a:lnTo>
                      <a:pt x="959" y="739"/>
                    </a:lnTo>
                    <a:lnTo>
                      <a:pt x="904" y="573"/>
                    </a:lnTo>
                    <a:lnTo>
                      <a:pt x="830" y="425"/>
                    </a:lnTo>
                    <a:lnTo>
                      <a:pt x="757" y="277"/>
                    </a:lnTo>
                    <a:lnTo>
                      <a:pt x="664" y="167"/>
                    </a:lnTo>
                    <a:lnTo>
                      <a:pt x="572" y="93"/>
                    </a:lnTo>
                    <a:lnTo>
                      <a:pt x="480" y="38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8"/>
              <p:cNvSpPr/>
              <p:nvPr/>
            </p:nvSpPr>
            <p:spPr>
              <a:xfrm>
                <a:off x="6964010" y="1605263"/>
                <a:ext cx="90460" cy="37026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1126" extrusionOk="0">
                    <a:moveTo>
                      <a:pt x="942" y="0"/>
                    </a:moveTo>
                    <a:lnTo>
                      <a:pt x="776" y="37"/>
                    </a:lnTo>
                    <a:lnTo>
                      <a:pt x="628" y="74"/>
                    </a:lnTo>
                    <a:lnTo>
                      <a:pt x="462" y="130"/>
                    </a:lnTo>
                    <a:lnTo>
                      <a:pt x="315" y="203"/>
                    </a:lnTo>
                    <a:lnTo>
                      <a:pt x="167" y="296"/>
                    </a:lnTo>
                    <a:lnTo>
                      <a:pt x="93" y="333"/>
                    </a:lnTo>
                    <a:lnTo>
                      <a:pt x="56" y="388"/>
                    </a:lnTo>
                    <a:lnTo>
                      <a:pt x="19" y="462"/>
                    </a:lnTo>
                    <a:lnTo>
                      <a:pt x="1" y="517"/>
                    </a:lnTo>
                    <a:lnTo>
                      <a:pt x="1" y="572"/>
                    </a:lnTo>
                    <a:lnTo>
                      <a:pt x="19" y="646"/>
                    </a:lnTo>
                    <a:lnTo>
                      <a:pt x="56" y="757"/>
                    </a:lnTo>
                    <a:lnTo>
                      <a:pt x="130" y="849"/>
                    </a:lnTo>
                    <a:lnTo>
                      <a:pt x="185" y="886"/>
                    </a:lnTo>
                    <a:lnTo>
                      <a:pt x="241" y="923"/>
                    </a:lnTo>
                    <a:lnTo>
                      <a:pt x="370" y="923"/>
                    </a:lnTo>
                    <a:lnTo>
                      <a:pt x="425" y="905"/>
                    </a:lnTo>
                    <a:lnTo>
                      <a:pt x="499" y="868"/>
                    </a:lnTo>
                    <a:lnTo>
                      <a:pt x="702" y="757"/>
                    </a:lnTo>
                    <a:lnTo>
                      <a:pt x="905" y="702"/>
                    </a:lnTo>
                    <a:lnTo>
                      <a:pt x="1126" y="665"/>
                    </a:lnTo>
                    <a:lnTo>
                      <a:pt x="1348" y="683"/>
                    </a:lnTo>
                    <a:lnTo>
                      <a:pt x="1569" y="720"/>
                    </a:lnTo>
                    <a:lnTo>
                      <a:pt x="1791" y="794"/>
                    </a:lnTo>
                    <a:lnTo>
                      <a:pt x="1975" y="905"/>
                    </a:lnTo>
                    <a:lnTo>
                      <a:pt x="2160" y="1034"/>
                    </a:lnTo>
                    <a:lnTo>
                      <a:pt x="2234" y="1071"/>
                    </a:lnTo>
                    <a:lnTo>
                      <a:pt x="2289" y="1108"/>
                    </a:lnTo>
                    <a:lnTo>
                      <a:pt x="2363" y="1126"/>
                    </a:lnTo>
                    <a:lnTo>
                      <a:pt x="2418" y="1126"/>
                    </a:lnTo>
                    <a:lnTo>
                      <a:pt x="2492" y="1108"/>
                    </a:lnTo>
                    <a:lnTo>
                      <a:pt x="2547" y="1089"/>
                    </a:lnTo>
                    <a:lnTo>
                      <a:pt x="2639" y="1015"/>
                    </a:lnTo>
                    <a:lnTo>
                      <a:pt x="2713" y="905"/>
                    </a:lnTo>
                    <a:lnTo>
                      <a:pt x="2732" y="849"/>
                    </a:lnTo>
                    <a:lnTo>
                      <a:pt x="2750" y="794"/>
                    </a:lnTo>
                    <a:lnTo>
                      <a:pt x="2750" y="738"/>
                    </a:lnTo>
                    <a:lnTo>
                      <a:pt x="2732" y="665"/>
                    </a:lnTo>
                    <a:lnTo>
                      <a:pt x="2695" y="609"/>
                    </a:lnTo>
                    <a:lnTo>
                      <a:pt x="2639" y="554"/>
                    </a:lnTo>
                    <a:lnTo>
                      <a:pt x="2510" y="462"/>
                    </a:lnTo>
                    <a:lnTo>
                      <a:pt x="2363" y="351"/>
                    </a:lnTo>
                    <a:lnTo>
                      <a:pt x="2234" y="277"/>
                    </a:lnTo>
                    <a:lnTo>
                      <a:pt x="2067" y="203"/>
                    </a:lnTo>
                    <a:lnTo>
                      <a:pt x="1920" y="130"/>
                    </a:lnTo>
                    <a:lnTo>
                      <a:pt x="1754" y="74"/>
                    </a:lnTo>
                    <a:lnTo>
                      <a:pt x="1606" y="37"/>
                    </a:lnTo>
                    <a:lnTo>
                      <a:pt x="1440" y="19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" name="Google Shape;252;p18"/>
            <p:cNvSpPr/>
            <p:nvPr/>
          </p:nvSpPr>
          <p:spPr>
            <a:xfrm>
              <a:off x="6437175" y="2429338"/>
              <a:ext cx="126000" cy="126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53" name="Google Shape;253;p18"/>
          <p:cNvCxnSpPr>
            <a:stCxn id="252" idx="2"/>
            <a:endCxn id="213" idx="6"/>
          </p:cNvCxnSpPr>
          <p:nvPr/>
        </p:nvCxnSpPr>
        <p:spPr>
          <a:xfrm flipH="1" flipV="1">
            <a:off x="5257553" y="1706134"/>
            <a:ext cx="1179622" cy="78620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18"/>
          <p:cNvCxnSpPr>
            <a:stCxn id="252" idx="2"/>
            <a:endCxn id="218" idx="6"/>
          </p:cNvCxnSpPr>
          <p:nvPr/>
        </p:nvCxnSpPr>
        <p:spPr>
          <a:xfrm flipH="1">
            <a:off x="5562351" y="2492338"/>
            <a:ext cx="874824" cy="5335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18"/>
          <p:cNvCxnSpPr>
            <a:stCxn id="252" idx="2"/>
            <a:endCxn id="223" idx="6"/>
          </p:cNvCxnSpPr>
          <p:nvPr/>
        </p:nvCxnSpPr>
        <p:spPr>
          <a:xfrm flipH="1">
            <a:off x="5240988" y="2492338"/>
            <a:ext cx="1196187" cy="183666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66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0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2246" r="22246"/>
          <a:stretch/>
        </p:blipFill>
        <p:spPr>
          <a:xfrm>
            <a:off x="2819400" y="918566"/>
            <a:ext cx="3466849" cy="34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0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MBA (Banking &amp; Finance) </a:t>
            </a:r>
            <a:r>
              <a:rPr lang="en-US" dirty="0"/>
              <a:t>PROGRAMME</a:t>
            </a:r>
            <a:endParaRPr dirty="0"/>
          </a:p>
        </p:txBody>
      </p:sp>
      <p:grpSp>
        <p:nvGrpSpPr>
          <p:cNvPr id="315" name="Google Shape;315;p20"/>
          <p:cNvGrpSpPr/>
          <p:nvPr/>
        </p:nvGrpSpPr>
        <p:grpSpPr>
          <a:xfrm>
            <a:off x="3470097" y="3160266"/>
            <a:ext cx="3301515" cy="1340769"/>
            <a:chOff x="5341792" y="2111549"/>
            <a:chExt cx="3345000" cy="1358428"/>
          </a:xfrm>
        </p:grpSpPr>
        <p:sp>
          <p:nvSpPr>
            <p:cNvPr id="316" name="Google Shape;316;p20"/>
            <p:cNvSpPr/>
            <p:nvPr/>
          </p:nvSpPr>
          <p:spPr>
            <a:xfrm>
              <a:off x="5341792" y="3174777"/>
              <a:ext cx="3345000" cy="295200"/>
            </a:xfrm>
            <a:prstGeom prst="ellipse">
              <a:avLst/>
            </a:pr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" name="Google Shape;317;p20"/>
            <p:cNvGrpSpPr/>
            <p:nvPr/>
          </p:nvGrpSpPr>
          <p:grpSpPr>
            <a:xfrm>
              <a:off x="5940291" y="2111549"/>
              <a:ext cx="2148002" cy="1210835"/>
              <a:chOff x="457191" y="3521249"/>
              <a:chExt cx="2148002" cy="1210835"/>
            </a:xfrm>
          </p:grpSpPr>
          <p:sp>
            <p:nvSpPr>
              <p:cNvPr id="318" name="Google Shape;318;p20"/>
              <p:cNvSpPr/>
              <p:nvPr/>
            </p:nvSpPr>
            <p:spPr>
              <a:xfrm>
                <a:off x="604543" y="3926878"/>
                <a:ext cx="1928589" cy="402787"/>
              </a:xfrm>
              <a:custGeom>
                <a:avLst/>
                <a:gdLst/>
                <a:ahLst/>
                <a:cxnLst/>
                <a:rect l="l" t="t" r="r" b="b"/>
                <a:pathLst>
                  <a:path w="99746" h="20832" extrusionOk="0">
                    <a:moveTo>
                      <a:pt x="0" y="0"/>
                    </a:moveTo>
                    <a:lnTo>
                      <a:pt x="0" y="2491"/>
                    </a:lnTo>
                    <a:lnTo>
                      <a:pt x="2989" y="2491"/>
                    </a:lnTo>
                    <a:lnTo>
                      <a:pt x="2989" y="18027"/>
                    </a:lnTo>
                    <a:lnTo>
                      <a:pt x="0" y="18027"/>
                    </a:lnTo>
                    <a:lnTo>
                      <a:pt x="0" y="20832"/>
                    </a:lnTo>
                    <a:lnTo>
                      <a:pt x="94801" y="20832"/>
                    </a:lnTo>
                    <a:lnTo>
                      <a:pt x="95373" y="20167"/>
                    </a:lnTo>
                    <a:lnTo>
                      <a:pt x="95908" y="19522"/>
                    </a:lnTo>
                    <a:lnTo>
                      <a:pt x="96425" y="18839"/>
                    </a:lnTo>
                    <a:lnTo>
                      <a:pt x="96886" y="18175"/>
                    </a:lnTo>
                    <a:lnTo>
                      <a:pt x="97329" y="17492"/>
                    </a:lnTo>
                    <a:lnTo>
                      <a:pt x="97716" y="16791"/>
                    </a:lnTo>
                    <a:lnTo>
                      <a:pt x="98085" y="16090"/>
                    </a:lnTo>
                    <a:lnTo>
                      <a:pt x="98417" y="15407"/>
                    </a:lnTo>
                    <a:lnTo>
                      <a:pt x="98713" y="14687"/>
                    </a:lnTo>
                    <a:lnTo>
                      <a:pt x="98971" y="13986"/>
                    </a:lnTo>
                    <a:lnTo>
                      <a:pt x="99192" y="13285"/>
                    </a:lnTo>
                    <a:lnTo>
                      <a:pt x="99377" y="12584"/>
                    </a:lnTo>
                    <a:lnTo>
                      <a:pt x="99543" y="11883"/>
                    </a:lnTo>
                    <a:lnTo>
                      <a:pt x="99654" y="11163"/>
                    </a:lnTo>
                    <a:lnTo>
                      <a:pt x="99727" y="10462"/>
                    </a:lnTo>
                    <a:lnTo>
                      <a:pt x="99746" y="9779"/>
                    </a:lnTo>
                    <a:lnTo>
                      <a:pt x="99746" y="9078"/>
                    </a:lnTo>
                    <a:lnTo>
                      <a:pt x="99709" y="8396"/>
                    </a:lnTo>
                    <a:lnTo>
                      <a:pt x="99635" y="7713"/>
                    </a:lnTo>
                    <a:lnTo>
                      <a:pt x="99506" y="7049"/>
                    </a:lnTo>
                    <a:lnTo>
                      <a:pt x="99340" y="6385"/>
                    </a:lnTo>
                    <a:lnTo>
                      <a:pt x="99137" y="5739"/>
                    </a:lnTo>
                    <a:lnTo>
                      <a:pt x="98897" y="5093"/>
                    </a:lnTo>
                    <a:lnTo>
                      <a:pt x="98620" y="4466"/>
                    </a:lnTo>
                    <a:lnTo>
                      <a:pt x="98288" y="3857"/>
                    </a:lnTo>
                    <a:lnTo>
                      <a:pt x="97919" y="3248"/>
                    </a:lnTo>
                    <a:lnTo>
                      <a:pt x="97513" y="2657"/>
                    </a:lnTo>
                    <a:lnTo>
                      <a:pt x="97052" y="2085"/>
                    </a:lnTo>
                    <a:lnTo>
                      <a:pt x="96554" y="1532"/>
                    </a:lnTo>
                    <a:lnTo>
                      <a:pt x="96019" y="997"/>
                    </a:lnTo>
                    <a:lnTo>
                      <a:pt x="95428" y="499"/>
                    </a:lnTo>
                    <a:lnTo>
                      <a:pt x="948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66435" y="3975041"/>
                <a:ext cx="1804806" cy="300408"/>
              </a:xfrm>
              <a:custGeom>
                <a:avLst/>
                <a:gdLst/>
                <a:ahLst/>
                <a:cxnLst/>
                <a:rect l="l" t="t" r="r" b="b"/>
                <a:pathLst>
                  <a:path w="93344" h="15537" extrusionOk="0">
                    <a:moveTo>
                      <a:pt x="0" y="0"/>
                    </a:moveTo>
                    <a:lnTo>
                      <a:pt x="0" y="15536"/>
                    </a:lnTo>
                    <a:lnTo>
                      <a:pt x="90041" y="15536"/>
                    </a:lnTo>
                    <a:lnTo>
                      <a:pt x="90428" y="15204"/>
                    </a:lnTo>
                    <a:lnTo>
                      <a:pt x="90797" y="14835"/>
                    </a:lnTo>
                    <a:lnTo>
                      <a:pt x="91148" y="14447"/>
                    </a:lnTo>
                    <a:lnTo>
                      <a:pt x="91461" y="14023"/>
                    </a:lnTo>
                    <a:lnTo>
                      <a:pt x="91757" y="13562"/>
                    </a:lnTo>
                    <a:lnTo>
                      <a:pt x="92033" y="13101"/>
                    </a:lnTo>
                    <a:lnTo>
                      <a:pt x="92273" y="12621"/>
                    </a:lnTo>
                    <a:lnTo>
                      <a:pt x="92495" y="12104"/>
                    </a:lnTo>
                    <a:lnTo>
                      <a:pt x="92698" y="11588"/>
                    </a:lnTo>
                    <a:lnTo>
                      <a:pt x="92864" y="11052"/>
                    </a:lnTo>
                    <a:lnTo>
                      <a:pt x="93011" y="10499"/>
                    </a:lnTo>
                    <a:lnTo>
                      <a:pt x="93122" y="9945"/>
                    </a:lnTo>
                    <a:lnTo>
                      <a:pt x="93214" y="9373"/>
                    </a:lnTo>
                    <a:lnTo>
                      <a:pt x="93288" y="8801"/>
                    </a:lnTo>
                    <a:lnTo>
                      <a:pt x="93325" y="8229"/>
                    </a:lnTo>
                    <a:lnTo>
                      <a:pt x="93343" y="7657"/>
                    </a:lnTo>
                    <a:lnTo>
                      <a:pt x="93325" y="7086"/>
                    </a:lnTo>
                    <a:lnTo>
                      <a:pt x="93288" y="6514"/>
                    </a:lnTo>
                    <a:lnTo>
                      <a:pt x="93233" y="5960"/>
                    </a:lnTo>
                    <a:lnTo>
                      <a:pt x="93141" y="5388"/>
                    </a:lnTo>
                    <a:lnTo>
                      <a:pt x="93030" y="4853"/>
                    </a:lnTo>
                    <a:lnTo>
                      <a:pt x="92882" y="4299"/>
                    </a:lnTo>
                    <a:lnTo>
                      <a:pt x="92716" y="3783"/>
                    </a:lnTo>
                    <a:lnTo>
                      <a:pt x="92532" y="3266"/>
                    </a:lnTo>
                    <a:lnTo>
                      <a:pt x="92310" y="2786"/>
                    </a:lnTo>
                    <a:lnTo>
                      <a:pt x="92070" y="2307"/>
                    </a:lnTo>
                    <a:lnTo>
                      <a:pt x="91794" y="1864"/>
                    </a:lnTo>
                    <a:lnTo>
                      <a:pt x="91498" y="1421"/>
                    </a:lnTo>
                    <a:lnTo>
                      <a:pt x="91166" y="1034"/>
                    </a:lnTo>
                    <a:lnTo>
                      <a:pt x="90816" y="646"/>
                    </a:lnTo>
                    <a:lnTo>
                      <a:pt x="90447" y="314"/>
                    </a:lnTo>
                    <a:lnTo>
                      <a:pt x="9004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676237" y="4329645"/>
                <a:ext cx="1928956" cy="402439"/>
              </a:xfrm>
              <a:custGeom>
                <a:avLst/>
                <a:gdLst/>
                <a:ahLst/>
                <a:cxnLst/>
                <a:rect l="l" t="t" r="r" b="b"/>
                <a:pathLst>
                  <a:path w="99765" h="20814" extrusionOk="0">
                    <a:moveTo>
                      <a:pt x="1" y="1"/>
                    </a:moveTo>
                    <a:lnTo>
                      <a:pt x="1" y="2491"/>
                    </a:lnTo>
                    <a:lnTo>
                      <a:pt x="3008" y="2491"/>
                    </a:lnTo>
                    <a:lnTo>
                      <a:pt x="3008" y="18027"/>
                    </a:lnTo>
                    <a:lnTo>
                      <a:pt x="1" y="18027"/>
                    </a:lnTo>
                    <a:lnTo>
                      <a:pt x="1" y="20813"/>
                    </a:lnTo>
                    <a:lnTo>
                      <a:pt x="94820" y="20813"/>
                    </a:lnTo>
                    <a:lnTo>
                      <a:pt x="95392" y="20167"/>
                    </a:lnTo>
                    <a:lnTo>
                      <a:pt x="95927" y="19522"/>
                    </a:lnTo>
                    <a:lnTo>
                      <a:pt x="96425" y="18839"/>
                    </a:lnTo>
                    <a:lnTo>
                      <a:pt x="96905" y="18175"/>
                    </a:lnTo>
                    <a:lnTo>
                      <a:pt x="97329" y="17474"/>
                    </a:lnTo>
                    <a:lnTo>
                      <a:pt x="97735" y="16791"/>
                    </a:lnTo>
                    <a:lnTo>
                      <a:pt x="98104" y="16090"/>
                    </a:lnTo>
                    <a:lnTo>
                      <a:pt x="98437" y="15389"/>
                    </a:lnTo>
                    <a:lnTo>
                      <a:pt x="98732" y="14687"/>
                    </a:lnTo>
                    <a:lnTo>
                      <a:pt x="98990" y="13986"/>
                    </a:lnTo>
                    <a:lnTo>
                      <a:pt x="99211" y="13285"/>
                    </a:lnTo>
                    <a:lnTo>
                      <a:pt x="99396" y="12584"/>
                    </a:lnTo>
                    <a:lnTo>
                      <a:pt x="99544" y="11864"/>
                    </a:lnTo>
                    <a:lnTo>
                      <a:pt x="99654" y="11163"/>
                    </a:lnTo>
                    <a:lnTo>
                      <a:pt x="99728" y="10462"/>
                    </a:lnTo>
                    <a:lnTo>
                      <a:pt x="99765" y="9780"/>
                    </a:lnTo>
                    <a:lnTo>
                      <a:pt x="99765" y="9078"/>
                    </a:lnTo>
                    <a:lnTo>
                      <a:pt x="99728" y="8396"/>
                    </a:lnTo>
                    <a:lnTo>
                      <a:pt x="99636" y="7713"/>
                    </a:lnTo>
                    <a:lnTo>
                      <a:pt x="99525" y="7049"/>
                    </a:lnTo>
                    <a:lnTo>
                      <a:pt x="99359" y="6385"/>
                    </a:lnTo>
                    <a:lnTo>
                      <a:pt x="99156" y="5739"/>
                    </a:lnTo>
                    <a:lnTo>
                      <a:pt x="98916" y="5093"/>
                    </a:lnTo>
                    <a:lnTo>
                      <a:pt x="98621" y="4466"/>
                    </a:lnTo>
                    <a:lnTo>
                      <a:pt x="98307" y="3857"/>
                    </a:lnTo>
                    <a:lnTo>
                      <a:pt x="97938" y="3248"/>
                    </a:lnTo>
                    <a:lnTo>
                      <a:pt x="97514" y="2657"/>
                    </a:lnTo>
                    <a:lnTo>
                      <a:pt x="97071" y="2086"/>
                    </a:lnTo>
                    <a:lnTo>
                      <a:pt x="96573" y="1532"/>
                    </a:lnTo>
                    <a:lnTo>
                      <a:pt x="96038" y="997"/>
                    </a:lnTo>
                    <a:lnTo>
                      <a:pt x="95447" y="480"/>
                    </a:lnTo>
                    <a:lnTo>
                      <a:pt x="948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457191" y="4329645"/>
                <a:ext cx="1928976" cy="402439"/>
              </a:xfrm>
              <a:custGeom>
                <a:avLst/>
                <a:gdLst/>
                <a:ahLst/>
                <a:cxnLst/>
                <a:rect l="l" t="t" r="r" b="b"/>
                <a:pathLst>
                  <a:path w="99766" h="20814" extrusionOk="0">
                    <a:moveTo>
                      <a:pt x="1" y="1"/>
                    </a:moveTo>
                    <a:lnTo>
                      <a:pt x="1" y="2491"/>
                    </a:lnTo>
                    <a:lnTo>
                      <a:pt x="3008" y="2491"/>
                    </a:lnTo>
                    <a:lnTo>
                      <a:pt x="3008" y="18027"/>
                    </a:lnTo>
                    <a:lnTo>
                      <a:pt x="1" y="18027"/>
                    </a:lnTo>
                    <a:lnTo>
                      <a:pt x="1" y="20813"/>
                    </a:lnTo>
                    <a:lnTo>
                      <a:pt x="94802" y="20813"/>
                    </a:lnTo>
                    <a:lnTo>
                      <a:pt x="95374" y="20167"/>
                    </a:lnTo>
                    <a:lnTo>
                      <a:pt x="95909" y="19522"/>
                    </a:lnTo>
                    <a:lnTo>
                      <a:pt x="96426" y="18839"/>
                    </a:lnTo>
                    <a:lnTo>
                      <a:pt x="96887" y="18175"/>
                    </a:lnTo>
                    <a:lnTo>
                      <a:pt x="97330" y="17474"/>
                    </a:lnTo>
                    <a:lnTo>
                      <a:pt x="97736" y="16791"/>
                    </a:lnTo>
                    <a:lnTo>
                      <a:pt x="98105" y="16090"/>
                    </a:lnTo>
                    <a:lnTo>
                      <a:pt x="98418" y="15389"/>
                    </a:lnTo>
                    <a:lnTo>
                      <a:pt x="98713" y="14687"/>
                    </a:lnTo>
                    <a:lnTo>
                      <a:pt x="98990" y="13986"/>
                    </a:lnTo>
                    <a:lnTo>
                      <a:pt x="99212" y="13285"/>
                    </a:lnTo>
                    <a:lnTo>
                      <a:pt x="99396" y="12584"/>
                    </a:lnTo>
                    <a:lnTo>
                      <a:pt x="99544" y="11864"/>
                    </a:lnTo>
                    <a:lnTo>
                      <a:pt x="99654" y="11163"/>
                    </a:lnTo>
                    <a:lnTo>
                      <a:pt x="99728" y="10462"/>
                    </a:lnTo>
                    <a:lnTo>
                      <a:pt x="99765" y="9780"/>
                    </a:lnTo>
                    <a:lnTo>
                      <a:pt x="99765" y="9078"/>
                    </a:lnTo>
                    <a:lnTo>
                      <a:pt x="99710" y="8396"/>
                    </a:lnTo>
                    <a:lnTo>
                      <a:pt x="99636" y="7713"/>
                    </a:lnTo>
                    <a:lnTo>
                      <a:pt x="99507" y="7049"/>
                    </a:lnTo>
                    <a:lnTo>
                      <a:pt x="99341" y="6385"/>
                    </a:lnTo>
                    <a:lnTo>
                      <a:pt x="99138" y="5739"/>
                    </a:lnTo>
                    <a:lnTo>
                      <a:pt x="98898" y="5093"/>
                    </a:lnTo>
                    <a:lnTo>
                      <a:pt x="98621" y="4466"/>
                    </a:lnTo>
                    <a:lnTo>
                      <a:pt x="98289" y="3857"/>
                    </a:lnTo>
                    <a:lnTo>
                      <a:pt x="97920" y="3248"/>
                    </a:lnTo>
                    <a:lnTo>
                      <a:pt x="97514" y="2657"/>
                    </a:lnTo>
                    <a:lnTo>
                      <a:pt x="97053" y="2086"/>
                    </a:lnTo>
                    <a:lnTo>
                      <a:pt x="96555" y="1532"/>
                    </a:lnTo>
                    <a:lnTo>
                      <a:pt x="96020" y="997"/>
                    </a:lnTo>
                    <a:lnTo>
                      <a:pt x="95429" y="480"/>
                    </a:lnTo>
                    <a:lnTo>
                      <a:pt x="94802" y="1"/>
                    </a:lnTo>
                    <a:close/>
                  </a:path>
                </a:pathLst>
              </a:custGeom>
              <a:solidFill>
                <a:srgbClr val="3C4B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515351" y="4377808"/>
                <a:ext cx="1804458" cy="300408"/>
              </a:xfrm>
              <a:custGeom>
                <a:avLst/>
                <a:gdLst/>
                <a:ahLst/>
                <a:cxnLst/>
                <a:rect l="l" t="t" r="r" b="b"/>
                <a:pathLst>
                  <a:path w="93326" h="15537" extrusionOk="0">
                    <a:moveTo>
                      <a:pt x="0" y="0"/>
                    </a:moveTo>
                    <a:lnTo>
                      <a:pt x="0" y="15536"/>
                    </a:lnTo>
                    <a:lnTo>
                      <a:pt x="90023" y="15536"/>
                    </a:lnTo>
                    <a:lnTo>
                      <a:pt x="90428" y="15204"/>
                    </a:lnTo>
                    <a:lnTo>
                      <a:pt x="90797" y="14835"/>
                    </a:lnTo>
                    <a:lnTo>
                      <a:pt x="91130" y="14429"/>
                    </a:lnTo>
                    <a:lnTo>
                      <a:pt x="91462" y="14023"/>
                    </a:lnTo>
                    <a:lnTo>
                      <a:pt x="91757" y="13562"/>
                    </a:lnTo>
                    <a:lnTo>
                      <a:pt x="92015" y="13101"/>
                    </a:lnTo>
                    <a:lnTo>
                      <a:pt x="92255" y="12602"/>
                    </a:lnTo>
                    <a:lnTo>
                      <a:pt x="92477" y="12104"/>
                    </a:lnTo>
                    <a:lnTo>
                      <a:pt x="92679" y="11588"/>
                    </a:lnTo>
                    <a:lnTo>
                      <a:pt x="92846" y="11053"/>
                    </a:lnTo>
                    <a:lnTo>
                      <a:pt x="92993" y="10499"/>
                    </a:lnTo>
                    <a:lnTo>
                      <a:pt x="93104" y="9945"/>
                    </a:lnTo>
                    <a:lnTo>
                      <a:pt x="93196" y="9373"/>
                    </a:lnTo>
                    <a:lnTo>
                      <a:pt x="93270" y="8802"/>
                    </a:lnTo>
                    <a:lnTo>
                      <a:pt x="93307" y="8230"/>
                    </a:lnTo>
                    <a:lnTo>
                      <a:pt x="93325" y="7658"/>
                    </a:lnTo>
                    <a:lnTo>
                      <a:pt x="93307" y="7086"/>
                    </a:lnTo>
                    <a:lnTo>
                      <a:pt x="93288" y="6514"/>
                    </a:lnTo>
                    <a:lnTo>
                      <a:pt x="93215" y="5942"/>
                    </a:lnTo>
                    <a:lnTo>
                      <a:pt x="93122" y="5388"/>
                    </a:lnTo>
                    <a:lnTo>
                      <a:pt x="93012" y="4835"/>
                    </a:lnTo>
                    <a:lnTo>
                      <a:pt x="92882" y="4299"/>
                    </a:lnTo>
                    <a:lnTo>
                      <a:pt x="92716" y="3783"/>
                    </a:lnTo>
                    <a:lnTo>
                      <a:pt x="92513" y="3266"/>
                    </a:lnTo>
                    <a:lnTo>
                      <a:pt x="92292" y="2787"/>
                    </a:lnTo>
                    <a:lnTo>
                      <a:pt x="92052" y="2307"/>
                    </a:lnTo>
                    <a:lnTo>
                      <a:pt x="91775" y="1846"/>
                    </a:lnTo>
                    <a:lnTo>
                      <a:pt x="91480" y="1421"/>
                    </a:lnTo>
                    <a:lnTo>
                      <a:pt x="91166" y="1034"/>
                    </a:lnTo>
                    <a:lnTo>
                      <a:pt x="90816" y="646"/>
                    </a:lnTo>
                    <a:lnTo>
                      <a:pt x="90428" y="314"/>
                    </a:lnTo>
                    <a:lnTo>
                      <a:pt x="90023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488939" y="3521249"/>
                <a:ext cx="2009235" cy="407794"/>
              </a:xfrm>
              <a:custGeom>
                <a:avLst/>
                <a:gdLst/>
                <a:ahLst/>
                <a:cxnLst/>
                <a:rect l="l" t="t" r="r" b="b"/>
                <a:pathLst>
                  <a:path w="103917" h="21091" extrusionOk="0">
                    <a:moveTo>
                      <a:pt x="1348" y="1"/>
                    </a:moveTo>
                    <a:lnTo>
                      <a:pt x="1219" y="19"/>
                    </a:lnTo>
                    <a:lnTo>
                      <a:pt x="1071" y="38"/>
                    </a:lnTo>
                    <a:lnTo>
                      <a:pt x="942" y="56"/>
                    </a:lnTo>
                    <a:lnTo>
                      <a:pt x="831" y="112"/>
                    </a:lnTo>
                    <a:lnTo>
                      <a:pt x="702" y="167"/>
                    </a:lnTo>
                    <a:lnTo>
                      <a:pt x="591" y="241"/>
                    </a:lnTo>
                    <a:lnTo>
                      <a:pt x="499" y="314"/>
                    </a:lnTo>
                    <a:lnTo>
                      <a:pt x="407" y="388"/>
                    </a:lnTo>
                    <a:lnTo>
                      <a:pt x="315" y="499"/>
                    </a:lnTo>
                    <a:lnTo>
                      <a:pt x="241" y="591"/>
                    </a:lnTo>
                    <a:lnTo>
                      <a:pt x="167" y="702"/>
                    </a:lnTo>
                    <a:lnTo>
                      <a:pt x="112" y="831"/>
                    </a:lnTo>
                    <a:lnTo>
                      <a:pt x="75" y="942"/>
                    </a:lnTo>
                    <a:lnTo>
                      <a:pt x="38" y="1071"/>
                    </a:lnTo>
                    <a:lnTo>
                      <a:pt x="19" y="1219"/>
                    </a:lnTo>
                    <a:lnTo>
                      <a:pt x="1" y="1348"/>
                    </a:lnTo>
                    <a:lnTo>
                      <a:pt x="1" y="19762"/>
                    </a:lnTo>
                    <a:lnTo>
                      <a:pt x="19" y="19891"/>
                    </a:lnTo>
                    <a:lnTo>
                      <a:pt x="38" y="20020"/>
                    </a:lnTo>
                    <a:lnTo>
                      <a:pt x="75" y="20149"/>
                    </a:lnTo>
                    <a:lnTo>
                      <a:pt x="112" y="20278"/>
                    </a:lnTo>
                    <a:lnTo>
                      <a:pt x="167" y="20389"/>
                    </a:lnTo>
                    <a:lnTo>
                      <a:pt x="241" y="20500"/>
                    </a:lnTo>
                    <a:lnTo>
                      <a:pt x="315" y="20610"/>
                    </a:lnTo>
                    <a:lnTo>
                      <a:pt x="407" y="20703"/>
                    </a:lnTo>
                    <a:lnTo>
                      <a:pt x="499" y="20795"/>
                    </a:lnTo>
                    <a:lnTo>
                      <a:pt x="591" y="20869"/>
                    </a:lnTo>
                    <a:lnTo>
                      <a:pt x="702" y="20924"/>
                    </a:lnTo>
                    <a:lnTo>
                      <a:pt x="831" y="20998"/>
                    </a:lnTo>
                    <a:lnTo>
                      <a:pt x="942" y="21035"/>
                    </a:lnTo>
                    <a:lnTo>
                      <a:pt x="1071" y="21072"/>
                    </a:lnTo>
                    <a:lnTo>
                      <a:pt x="1219" y="21090"/>
                    </a:lnTo>
                    <a:lnTo>
                      <a:pt x="102717" y="21090"/>
                    </a:lnTo>
                    <a:lnTo>
                      <a:pt x="102847" y="21072"/>
                    </a:lnTo>
                    <a:lnTo>
                      <a:pt x="102976" y="21035"/>
                    </a:lnTo>
                    <a:lnTo>
                      <a:pt x="103086" y="20998"/>
                    </a:lnTo>
                    <a:lnTo>
                      <a:pt x="103216" y="20924"/>
                    </a:lnTo>
                    <a:lnTo>
                      <a:pt x="103326" y="20869"/>
                    </a:lnTo>
                    <a:lnTo>
                      <a:pt x="103419" y="20795"/>
                    </a:lnTo>
                    <a:lnTo>
                      <a:pt x="103529" y="20703"/>
                    </a:lnTo>
                    <a:lnTo>
                      <a:pt x="103603" y="20610"/>
                    </a:lnTo>
                    <a:lnTo>
                      <a:pt x="103677" y="20500"/>
                    </a:lnTo>
                    <a:lnTo>
                      <a:pt x="103751" y="20389"/>
                    </a:lnTo>
                    <a:lnTo>
                      <a:pt x="103806" y="20278"/>
                    </a:lnTo>
                    <a:lnTo>
                      <a:pt x="103861" y="20149"/>
                    </a:lnTo>
                    <a:lnTo>
                      <a:pt x="103880" y="20020"/>
                    </a:lnTo>
                    <a:lnTo>
                      <a:pt x="103898" y="19891"/>
                    </a:lnTo>
                    <a:lnTo>
                      <a:pt x="103917" y="19762"/>
                    </a:lnTo>
                    <a:lnTo>
                      <a:pt x="103917" y="1348"/>
                    </a:lnTo>
                    <a:lnTo>
                      <a:pt x="103898" y="1219"/>
                    </a:lnTo>
                    <a:lnTo>
                      <a:pt x="103880" y="1071"/>
                    </a:lnTo>
                    <a:lnTo>
                      <a:pt x="103861" y="942"/>
                    </a:lnTo>
                    <a:lnTo>
                      <a:pt x="103806" y="831"/>
                    </a:lnTo>
                    <a:lnTo>
                      <a:pt x="103751" y="702"/>
                    </a:lnTo>
                    <a:lnTo>
                      <a:pt x="103677" y="591"/>
                    </a:lnTo>
                    <a:lnTo>
                      <a:pt x="103603" y="499"/>
                    </a:lnTo>
                    <a:lnTo>
                      <a:pt x="103529" y="388"/>
                    </a:lnTo>
                    <a:lnTo>
                      <a:pt x="103419" y="314"/>
                    </a:lnTo>
                    <a:lnTo>
                      <a:pt x="103326" y="241"/>
                    </a:lnTo>
                    <a:lnTo>
                      <a:pt x="103216" y="167"/>
                    </a:lnTo>
                    <a:lnTo>
                      <a:pt x="103086" y="112"/>
                    </a:lnTo>
                    <a:lnTo>
                      <a:pt x="102976" y="56"/>
                    </a:lnTo>
                    <a:lnTo>
                      <a:pt x="102847" y="38"/>
                    </a:lnTo>
                    <a:lnTo>
                      <a:pt x="102717" y="19"/>
                    </a:lnTo>
                    <a:lnTo>
                      <a:pt x="1025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1995851" y="3521249"/>
                <a:ext cx="240469" cy="405648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20980" extrusionOk="0">
                    <a:moveTo>
                      <a:pt x="1" y="1"/>
                    </a:moveTo>
                    <a:lnTo>
                      <a:pt x="1" y="20979"/>
                    </a:lnTo>
                    <a:lnTo>
                      <a:pt x="12437" y="20979"/>
                    </a:lnTo>
                    <a:lnTo>
                      <a:pt x="12437" y="1"/>
                    </a:lnTo>
                    <a:close/>
                  </a:path>
                </a:pathLst>
              </a:custGeom>
              <a:solidFill>
                <a:srgbClr val="12B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1758610" y="3576547"/>
                <a:ext cx="155569" cy="29505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15260" extrusionOk="0">
                    <a:moveTo>
                      <a:pt x="1" y="1"/>
                    </a:moveTo>
                    <a:lnTo>
                      <a:pt x="1" y="15260"/>
                    </a:lnTo>
                    <a:lnTo>
                      <a:pt x="8046" y="15260"/>
                    </a:lnTo>
                    <a:lnTo>
                      <a:pt x="8046" y="1"/>
                    </a:lnTo>
                    <a:close/>
                  </a:path>
                </a:pathLst>
              </a:custGeom>
              <a:solidFill>
                <a:srgbClr val="12B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7" name="Google Shape;327;p20"/>
          <p:cNvSpPr/>
          <p:nvPr/>
        </p:nvSpPr>
        <p:spPr>
          <a:xfrm>
            <a:off x="1638450" y="1141450"/>
            <a:ext cx="609000" cy="60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29" name="Google Shape;329;p20"/>
          <p:cNvSpPr/>
          <p:nvPr/>
        </p:nvSpPr>
        <p:spPr>
          <a:xfrm>
            <a:off x="6588562" y="1113139"/>
            <a:ext cx="609000" cy="609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2" name="Google Shape;332;p20"/>
          <p:cNvSpPr txBox="1"/>
          <p:nvPr/>
        </p:nvSpPr>
        <p:spPr>
          <a:xfrm>
            <a:off x="1292388" y="1733550"/>
            <a:ext cx="15528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/>
            <a:r>
              <a:rPr lang="en-US" sz="1200" dirty="0"/>
              <a:t>PROGRAMME CODE:MBF</a:t>
            </a:r>
          </a:p>
        </p:txBody>
      </p:sp>
      <p:sp>
        <p:nvSpPr>
          <p:cNvPr id="336" name="Google Shape;336;p20"/>
          <p:cNvSpPr txBox="1"/>
          <p:nvPr/>
        </p:nvSpPr>
        <p:spPr>
          <a:xfrm>
            <a:off x="1371600" y="3921858"/>
            <a:ext cx="2133598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hangingPunct="1"/>
            <a:endParaRPr lang="en-US" sz="1200" dirty="0"/>
          </a:p>
        </p:txBody>
      </p:sp>
      <p:grpSp>
        <p:nvGrpSpPr>
          <p:cNvPr id="338" name="Google Shape;338;p20"/>
          <p:cNvGrpSpPr/>
          <p:nvPr/>
        </p:nvGrpSpPr>
        <p:grpSpPr>
          <a:xfrm>
            <a:off x="6357594" y="1650278"/>
            <a:ext cx="2677214" cy="1903037"/>
            <a:chOff x="7133993" y="1679267"/>
            <a:chExt cx="2677214" cy="1903037"/>
          </a:xfrm>
        </p:grpSpPr>
        <p:sp>
          <p:nvSpPr>
            <p:cNvPr id="339" name="Google Shape;339;p20"/>
            <p:cNvSpPr txBox="1"/>
            <p:nvPr/>
          </p:nvSpPr>
          <p:spPr>
            <a:xfrm>
              <a:off x="7133993" y="1679267"/>
              <a:ext cx="1552800" cy="3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en-US" b="1" dirty="0"/>
                <a:t>ELIGIBILITY</a:t>
              </a:r>
              <a:endParaRPr b="1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0" name="Google Shape;340;p20"/>
            <p:cNvSpPr txBox="1"/>
            <p:nvPr/>
          </p:nvSpPr>
          <p:spPr>
            <a:xfrm>
              <a:off x="7253399" y="3201904"/>
              <a:ext cx="2557808" cy="38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hangingPunct="1">
                <a:spcBef>
                  <a:spcPct val="0"/>
                </a:spcBef>
                <a:buFont typeface="Arial" charset="0"/>
                <a:buChar char="•"/>
              </a:pPr>
              <a:r>
                <a:rPr lang="en-US" sz="1200" dirty="0"/>
                <a:t>Passed Bachelor Degree with Minimum 3 years duration and at least 50% marks (45% in case of candidates belonging to reserved category);</a:t>
              </a:r>
            </a:p>
            <a:p>
              <a:pPr eaLnBrk="1" hangingPunct="1">
                <a:spcBef>
                  <a:spcPct val="0"/>
                </a:spcBef>
                <a:buFont typeface="Arial" charset="0"/>
                <a:buChar char="•"/>
              </a:pPr>
              <a:r>
                <a:rPr lang="en-US" sz="1200" dirty="0" smtClean="0"/>
                <a:t>Should </a:t>
              </a:r>
              <a:r>
                <a:rPr lang="en-US" sz="1200" dirty="0"/>
                <a:t>have passed the CAIIB examinations of the Indian Institute of Banking &amp; Finance, Mumbai, and awarded the requisite qualification/credentials thereof by the Institute</a:t>
              </a:r>
              <a:r>
                <a:rPr lang="en-US" sz="1200" dirty="0" smtClean="0"/>
                <a:t>; and</a:t>
              </a:r>
              <a:endParaRPr lang="en-US" sz="1200" dirty="0"/>
            </a:p>
            <a:p>
              <a:pPr eaLnBrk="1" hangingPunct="1">
                <a:spcBef>
                  <a:spcPct val="0"/>
                </a:spcBef>
                <a:buFont typeface="Arial" charset="0"/>
                <a:buChar char="•"/>
              </a:pPr>
              <a:r>
                <a:rPr lang="en-US" sz="1200" dirty="0" smtClean="0"/>
                <a:t>Should </a:t>
              </a:r>
              <a:r>
                <a:rPr lang="en-US" sz="1200" dirty="0"/>
                <a:t>have been working with the banking or financial services sector for a period of at least two years.</a:t>
              </a:r>
            </a:p>
          </p:txBody>
        </p:sp>
      </p:grpSp>
      <p:grpSp>
        <p:nvGrpSpPr>
          <p:cNvPr id="342" name="Google Shape;342;p20"/>
          <p:cNvGrpSpPr/>
          <p:nvPr/>
        </p:nvGrpSpPr>
        <p:grpSpPr>
          <a:xfrm>
            <a:off x="1789954" y="1247435"/>
            <a:ext cx="278858" cy="362009"/>
            <a:chOff x="2461675" y="2880898"/>
            <a:chExt cx="278858" cy="362009"/>
          </a:xfrm>
        </p:grpSpPr>
        <p:sp>
          <p:nvSpPr>
            <p:cNvPr id="343" name="Google Shape;343;p20"/>
            <p:cNvSpPr/>
            <p:nvPr/>
          </p:nvSpPr>
          <p:spPr>
            <a:xfrm>
              <a:off x="2461675" y="2880898"/>
              <a:ext cx="278858" cy="362009"/>
            </a:xfrm>
            <a:custGeom>
              <a:avLst/>
              <a:gdLst/>
              <a:ahLst/>
              <a:cxnLst/>
              <a:rect l="l" t="t" r="r" b="b"/>
              <a:pathLst>
                <a:path w="8146" h="10575" extrusionOk="0">
                  <a:moveTo>
                    <a:pt x="4085" y="1590"/>
                  </a:moveTo>
                  <a:cubicBezTo>
                    <a:pt x="4138" y="1590"/>
                    <a:pt x="4192" y="1608"/>
                    <a:pt x="4240" y="1644"/>
                  </a:cubicBezTo>
                  <a:lnTo>
                    <a:pt x="6526" y="3001"/>
                  </a:lnTo>
                  <a:cubicBezTo>
                    <a:pt x="6621" y="3049"/>
                    <a:pt x="6693" y="3144"/>
                    <a:pt x="6693" y="3263"/>
                  </a:cubicBezTo>
                  <a:cubicBezTo>
                    <a:pt x="6693" y="3358"/>
                    <a:pt x="6621" y="3478"/>
                    <a:pt x="6526" y="3525"/>
                  </a:cubicBezTo>
                  <a:lnTo>
                    <a:pt x="5669" y="4025"/>
                  </a:lnTo>
                  <a:lnTo>
                    <a:pt x="5669" y="5502"/>
                  </a:lnTo>
                  <a:cubicBezTo>
                    <a:pt x="5669" y="5597"/>
                    <a:pt x="5621" y="5692"/>
                    <a:pt x="5526" y="5764"/>
                  </a:cubicBezTo>
                  <a:cubicBezTo>
                    <a:pt x="5085" y="6038"/>
                    <a:pt x="4579" y="6175"/>
                    <a:pt x="4070" y="6175"/>
                  </a:cubicBezTo>
                  <a:cubicBezTo>
                    <a:pt x="3561" y="6175"/>
                    <a:pt x="3049" y="6038"/>
                    <a:pt x="2596" y="5764"/>
                  </a:cubicBezTo>
                  <a:cubicBezTo>
                    <a:pt x="2525" y="5692"/>
                    <a:pt x="2454" y="5597"/>
                    <a:pt x="2454" y="5502"/>
                  </a:cubicBezTo>
                  <a:lnTo>
                    <a:pt x="2454" y="4025"/>
                  </a:lnTo>
                  <a:lnTo>
                    <a:pt x="1620" y="3525"/>
                  </a:lnTo>
                  <a:cubicBezTo>
                    <a:pt x="1525" y="3478"/>
                    <a:pt x="1477" y="3358"/>
                    <a:pt x="1477" y="3263"/>
                  </a:cubicBezTo>
                  <a:cubicBezTo>
                    <a:pt x="1477" y="3144"/>
                    <a:pt x="1525" y="3049"/>
                    <a:pt x="1620" y="3001"/>
                  </a:cubicBezTo>
                  <a:lnTo>
                    <a:pt x="3930" y="1644"/>
                  </a:lnTo>
                  <a:cubicBezTo>
                    <a:pt x="3978" y="1608"/>
                    <a:pt x="4031" y="1590"/>
                    <a:pt x="4085" y="1590"/>
                  </a:cubicBezTo>
                  <a:close/>
                  <a:moveTo>
                    <a:pt x="4073" y="1"/>
                  </a:moveTo>
                  <a:cubicBezTo>
                    <a:pt x="1834" y="1"/>
                    <a:pt x="1" y="1811"/>
                    <a:pt x="1" y="4073"/>
                  </a:cubicBezTo>
                  <a:cubicBezTo>
                    <a:pt x="25" y="4883"/>
                    <a:pt x="239" y="5668"/>
                    <a:pt x="620" y="6407"/>
                  </a:cubicBezTo>
                  <a:cubicBezTo>
                    <a:pt x="1001" y="7121"/>
                    <a:pt x="1430" y="7812"/>
                    <a:pt x="1953" y="8455"/>
                  </a:cubicBezTo>
                  <a:cubicBezTo>
                    <a:pt x="2525" y="9169"/>
                    <a:pt x="3168" y="9860"/>
                    <a:pt x="3882" y="10479"/>
                  </a:cubicBezTo>
                  <a:cubicBezTo>
                    <a:pt x="3930" y="10527"/>
                    <a:pt x="4002" y="10574"/>
                    <a:pt x="4073" y="10574"/>
                  </a:cubicBezTo>
                  <a:cubicBezTo>
                    <a:pt x="4144" y="10550"/>
                    <a:pt x="4216" y="10527"/>
                    <a:pt x="4287" y="10479"/>
                  </a:cubicBezTo>
                  <a:cubicBezTo>
                    <a:pt x="4978" y="9860"/>
                    <a:pt x="5621" y="9169"/>
                    <a:pt x="6192" y="8455"/>
                  </a:cubicBezTo>
                  <a:cubicBezTo>
                    <a:pt x="6716" y="7812"/>
                    <a:pt x="7169" y="7121"/>
                    <a:pt x="7526" y="6407"/>
                  </a:cubicBezTo>
                  <a:cubicBezTo>
                    <a:pt x="7907" y="5668"/>
                    <a:pt x="8121" y="4883"/>
                    <a:pt x="8145" y="4073"/>
                  </a:cubicBezTo>
                  <a:cubicBezTo>
                    <a:pt x="8145" y="1811"/>
                    <a:pt x="6335" y="1"/>
                    <a:pt x="4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2567659" y="3030905"/>
              <a:ext cx="67712" cy="40394"/>
            </a:xfrm>
            <a:custGeom>
              <a:avLst/>
              <a:gdLst/>
              <a:ahLst/>
              <a:cxnLst/>
              <a:rect l="l" t="t" r="r" b="b"/>
              <a:pathLst>
                <a:path w="1978" h="1180" extrusionOk="0">
                  <a:moveTo>
                    <a:pt x="1" y="1"/>
                  </a:moveTo>
                  <a:lnTo>
                    <a:pt x="1" y="929"/>
                  </a:lnTo>
                  <a:cubicBezTo>
                    <a:pt x="310" y="1096"/>
                    <a:pt x="650" y="1179"/>
                    <a:pt x="989" y="1179"/>
                  </a:cubicBezTo>
                  <a:cubicBezTo>
                    <a:pt x="1328" y="1179"/>
                    <a:pt x="1668" y="1096"/>
                    <a:pt x="1977" y="929"/>
                  </a:cubicBezTo>
                  <a:lnTo>
                    <a:pt x="1977" y="1"/>
                  </a:lnTo>
                  <a:lnTo>
                    <a:pt x="1144" y="501"/>
                  </a:lnTo>
                  <a:cubicBezTo>
                    <a:pt x="1096" y="524"/>
                    <a:pt x="1048" y="524"/>
                    <a:pt x="977" y="524"/>
                  </a:cubicBezTo>
                  <a:cubicBezTo>
                    <a:pt x="929" y="524"/>
                    <a:pt x="882" y="501"/>
                    <a:pt x="834" y="47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2543217" y="2958367"/>
              <a:ext cx="115774" cy="67678"/>
            </a:xfrm>
            <a:custGeom>
              <a:avLst/>
              <a:gdLst/>
              <a:ahLst/>
              <a:cxnLst/>
              <a:rect l="l" t="t" r="r" b="b"/>
              <a:pathLst>
                <a:path w="3382" h="1977" extrusionOk="0">
                  <a:moveTo>
                    <a:pt x="1691" y="0"/>
                  </a:moveTo>
                  <a:lnTo>
                    <a:pt x="0" y="976"/>
                  </a:lnTo>
                  <a:lnTo>
                    <a:pt x="1691" y="1977"/>
                  </a:lnTo>
                  <a:lnTo>
                    <a:pt x="3382" y="976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20"/>
          <p:cNvGrpSpPr/>
          <p:nvPr/>
        </p:nvGrpSpPr>
        <p:grpSpPr>
          <a:xfrm>
            <a:off x="6731211" y="1196357"/>
            <a:ext cx="323703" cy="362248"/>
            <a:chOff x="4816049" y="2880693"/>
            <a:chExt cx="323703" cy="362248"/>
          </a:xfrm>
        </p:grpSpPr>
        <p:sp>
          <p:nvSpPr>
            <p:cNvPr id="347" name="Google Shape;347;p20"/>
            <p:cNvSpPr/>
            <p:nvPr/>
          </p:nvSpPr>
          <p:spPr>
            <a:xfrm>
              <a:off x="4895126" y="2942859"/>
              <a:ext cx="165548" cy="60352"/>
            </a:xfrm>
            <a:custGeom>
              <a:avLst/>
              <a:gdLst/>
              <a:ahLst/>
              <a:cxnLst/>
              <a:rect l="l" t="t" r="r" b="b"/>
              <a:pathLst>
                <a:path w="4836" h="1763" extrusionOk="0">
                  <a:moveTo>
                    <a:pt x="2430" y="1"/>
                  </a:moveTo>
                  <a:cubicBezTo>
                    <a:pt x="1882" y="1"/>
                    <a:pt x="1358" y="96"/>
                    <a:pt x="858" y="334"/>
                  </a:cubicBezTo>
                  <a:cubicBezTo>
                    <a:pt x="453" y="501"/>
                    <a:pt x="168" y="858"/>
                    <a:pt x="72" y="1287"/>
                  </a:cubicBezTo>
                  <a:lnTo>
                    <a:pt x="1" y="1763"/>
                  </a:lnTo>
                  <a:cubicBezTo>
                    <a:pt x="668" y="1167"/>
                    <a:pt x="1525" y="834"/>
                    <a:pt x="2430" y="834"/>
                  </a:cubicBezTo>
                  <a:cubicBezTo>
                    <a:pt x="3311" y="834"/>
                    <a:pt x="4168" y="1167"/>
                    <a:pt x="4835" y="1763"/>
                  </a:cubicBezTo>
                  <a:lnTo>
                    <a:pt x="4764" y="1287"/>
                  </a:lnTo>
                  <a:cubicBezTo>
                    <a:pt x="4669" y="834"/>
                    <a:pt x="4383" y="477"/>
                    <a:pt x="3978" y="310"/>
                  </a:cubicBezTo>
                  <a:cubicBezTo>
                    <a:pt x="3478" y="96"/>
                    <a:pt x="2954" y="1"/>
                    <a:pt x="2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4816049" y="2880693"/>
              <a:ext cx="323703" cy="124161"/>
            </a:xfrm>
            <a:custGeom>
              <a:avLst/>
              <a:gdLst/>
              <a:ahLst/>
              <a:cxnLst/>
              <a:rect l="l" t="t" r="r" b="b"/>
              <a:pathLst>
                <a:path w="9456" h="3627" extrusionOk="0">
                  <a:moveTo>
                    <a:pt x="4728" y="1"/>
                  </a:moveTo>
                  <a:cubicBezTo>
                    <a:pt x="4567" y="1"/>
                    <a:pt x="4407" y="42"/>
                    <a:pt x="4264" y="126"/>
                  </a:cubicBezTo>
                  <a:lnTo>
                    <a:pt x="239" y="2293"/>
                  </a:lnTo>
                  <a:cubicBezTo>
                    <a:pt x="1" y="2412"/>
                    <a:pt x="1" y="2745"/>
                    <a:pt x="239" y="2841"/>
                  </a:cubicBezTo>
                  <a:lnTo>
                    <a:pt x="1692" y="3626"/>
                  </a:lnTo>
                  <a:lnTo>
                    <a:pt x="1787" y="3007"/>
                  </a:lnTo>
                  <a:cubicBezTo>
                    <a:pt x="1906" y="2364"/>
                    <a:pt x="2335" y="1864"/>
                    <a:pt x="2906" y="1602"/>
                  </a:cubicBezTo>
                  <a:cubicBezTo>
                    <a:pt x="3478" y="1316"/>
                    <a:pt x="4121" y="1197"/>
                    <a:pt x="4740" y="1197"/>
                  </a:cubicBezTo>
                  <a:cubicBezTo>
                    <a:pt x="4786" y="1196"/>
                    <a:pt x="4833" y="1195"/>
                    <a:pt x="4879" y="1195"/>
                  </a:cubicBezTo>
                  <a:cubicBezTo>
                    <a:pt x="5472" y="1195"/>
                    <a:pt x="6043" y="1335"/>
                    <a:pt x="6574" y="1578"/>
                  </a:cubicBezTo>
                  <a:cubicBezTo>
                    <a:pt x="7169" y="1840"/>
                    <a:pt x="7598" y="2364"/>
                    <a:pt x="7717" y="3007"/>
                  </a:cubicBezTo>
                  <a:lnTo>
                    <a:pt x="7812" y="3603"/>
                  </a:lnTo>
                  <a:lnTo>
                    <a:pt x="9241" y="2841"/>
                  </a:lnTo>
                  <a:cubicBezTo>
                    <a:pt x="9455" y="2745"/>
                    <a:pt x="9455" y="2412"/>
                    <a:pt x="9241" y="2293"/>
                  </a:cubicBezTo>
                  <a:lnTo>
                    <a:pt x="5192" y="126"/>
                  </a:lnTo>
                  <a:cubicBezTo>
                    <a:pt x="5050" y="42"/>
                    <a:pt x="4889" y="1"/>
                    <a:pt x="4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4849494" y="2992565"/>
              <a:ext cx="256812" cy="250377"/>
            </a:xfrm>
            <a:custGeom>
              <a:avLst/>
              <a:gdLst/>
              <a:ahLst/>
              <a:cxnLst/>
              <a:rect l="l" t="t" r="r" b="b"/>
              <a:pathLst>
                <a:path w="7502" h="7314" extrusionOk="0">
                  <a:moveTo>
                    <a:pt x="3453" y="1097"/>
                  </a:moveTo>
                  <a:lnTo>
                    <a:pt x="3453" y="1692"/>
                  </a:lnTo>
                  <a:lnTo>
                    <a:pt x="3025" y="1692"/>
                  </a:lnTo>
                  <a:cubicBezTo>
                    <a:pt x="3144" y="1502"/>
                    <a:pt x="3287" y="1287"/>
                    <a:pt x="3453" y="1097"/>
                  </a:cubicBezTo>
                  <a:close/>
                  <a:moveTo>
                    <a:pt x="4073" y="1097"/>
                  </a:moveTo>
                  <a:cubicBezTo>
                    <a:pt x="4215" y="1287"/>
                    <a:pt x="4358" y="1502"/>
                    <a:pt x="4501" y="1692"/>
                  </a:cubicBezTo>
                  <a:lnTo>
                    <a:pt x="4049" y="1692"/>
                  </a:lnTo>
                  <a:lnTo>
                    <a:pt x="4073" y="1097"/>
                  </a:lnTo>
                  <a:close/>
                  <a:moveTo>
                    <a:pt x="4549" y="716"/>
                  </a:moveTo>
                  <a:lnTo>
                    <a:pt x="4549" y="716"/>
                  </a:lnTo>
                  <a:cubicBezTo>
                    <a:pt x="5144" y="882"/>
                    <a:pt x="5692" y="1240"/>
                    <a:pt x="6073" y="1692"/>
                  </a:cubicBezTo>
                  <a:lnTo>
                    <a:pt x="5216" y="1692"/>
                  </a:lnTo>
                  <a:cubicBezTo>
                    <a:pt x="5025" y="1359"/>
                    <a:pt x="4811" y="1025"/>
                    <a:pt x="4549" y="716"/>
                  </a:cubicBezTo>
                  <a:close/>
                  <a:moveTo>
                    <a:pt x="2953" y="739"/>
                  </a:moveTo>
                  <a:lnTo>
                    <a:pt x="2953" y="739"/>
                  </a:lnTo>
                  <a:cubicBezTo>
                    <a:pt x="2691" y="1025"/>
                    <a:pt x="2477" y="1359"/>
                    <a:pt x="2287" y="1716"/>
                  </a:cubicBezTo>
                  <a:lnTo>
                    <a:pt x="1429" y="1716"/>
                  </a:lnTo>
                  <a:cubicBezTo>
                    <a:pt x="1810" y="1240"/>
                    <a:pt x="2358" y="906"/>
                    <a:pt x="2953" y="739"/>
                  </a:cubicBezTo>
                  <a:close/>
                  <a:moveTo>
                    <a:pt x="2025" y="2335"/>
                  </a:moveTo>
                  <a:cubicBezTo>
                    <a:pt x="1905" y="2645"/>
                    <a:pt x="1810" y="3002"/>
                    <a:pt x="1786" y="3335"/>
                  </a:cubicBezTo>
                  <a:lnTo>
                    <a:pt x="739" y="3335"/>
                  </a:lnTo>
                  <a:cubicBezTo>
                    <a:pt x="762" y="2978"/>
                    <a:pt x="881" y="2645"/>
                    <a:pt x="1024" y="2335"/>
                  </a:cubicBezTo>
                  <a:close/>
                  <a:moveTo>
                    <a:pt x="3453" y="2311"/>
                  </a:moveTo>
                  <a:lnTo>
                    <a:pt x="3453" y="3335"/>
                  </a:lnTo>
                  <a:lnTo>
                    <a:pt x="2406" y="3335"/>
                  </a:lnTo>
                  <a:cubicBezTo>
                    <a:pt x="2453" y="2978"/>
                    <a:pt x="2548" y="2645"/>
                    <a:pt x="2691" y="2311"/>
                  </a:cubicBezTo>
                  <a:close/>
                  <a:moveTo>
                    <a:pt x="4811" y="2335"/>
                  </a:moveTo>
                  <a:cubicBezTo>
                    <a:pt x="4954" y="2645"/>
                    <a:pt x="5049" y="3002"/>
                    <a:pt x="5097" y="3335"/>
                  </a:cubicBezTo>
                  <a:lnTo>
                    <a:pt x="4049" y="3335"/>
                  </a:lnTo>
                  <a:lnTo>
                    <a:pt x="4073" y="2335"/>
                  </a:lnTo>
                  <a:close/>
                  <a:moveTo>
                    <a:pt x="6478" y="2335"/>
                  </a:moveTo>
                  <a:cubicBezTo>
                    <a:pt x="6645" y="2645"/>
                    <a:pt x="6740" y="2978"/>
                    <a:pt x="6787" y="3335"/>
                  </a:cubicBezTo>
                  <a:lnTo>
                    <a:pt x="5716" y="3335"/>
                  </a:lnTo>
                  <a:cubicBezTo>
                    <a:pt x="5692" y="3002"/>
                    <a:pt x="5621" y="2645"/>
                    <a:pt x="5501" y="2335"/>
                  </a:cubicBezTo>
                  <a:close/>
                  <a:moveTo>
                    <a:pt x="1763" y="3954"/>
                  </a:moveTo>
                  <a:cubicBezTo>
                    <a:pt x="1810" y="4312"/>
                    <a:pt x="1882" y="4645"/>
                    <a:pt x="2001" y="4978"/>
                  </a:cubicBezTo>
                  <a:lnTo>
                    <a:pt x="1024" y="4978"/>
                  </a:lnTo>
                  <a:cubicBezTo>
                    <a:pt x="858" y="4669"/>
                    <a:pt x="762" y="4312"/>
                    <a:pt x="715" y="3954"/>
                  </a:cubicBezTo>
                  <a:close/>
                  <a:moveTo>
                    <a:pt x="3453" y="3954"/>
                  </a:moveTo>
                  <a:lnTo>
                    <a:pt x="3453" y="4978"/>
                  </a:lnTo>
                  <a:lnTo>
                    <a:pt x="2691" y="4978"/>
                  </a:lnTo>
                  <a:cubicBezTo>
                    <a:pt x="2548" y="4645"/>
                    <a:pt x="2453" y="4312"/>
                    <a:pt x="2406" y="3954"/>
                  </a:cubicBezTo>
                  <a:close/>
                  <a:moveTo>
                    <a:pt x="5097" y="3954"/>
                  </a:moveTo>
                  <a:cubicBezTo>
                    <a:pt x="5049" y="4312"/>
                    <a:pt x="4954" y="4645"/>
                    <a:pt x="4811" y="4978"/>
                  </a:cubicBezTo>
                  <a:lnTo>
                    <a:pt x="4049" y="4978"/>
                  </a:lnTo>
                  <a:lnTo>
                    <a:pt x="4073" y="3954"/>
                  </a:lnTo>
                  <a:close/>
                  <a:moveTo>
                    <a:pt x="6764" y="3954"/>
                  </a:moveTo>
                  <a:cubicBezTo>
                    <a:pt x="6740" y="4312"/>
                    <a:pt x="6621" y="4669"/>
                    <a:pt x="6478" y="4978"/>
                  </a:cubicBezTo>
                  <a:lnTo>
                    <a:pt x="5478" y="4978"/>
                  </a:lnTo>
                  <a:cubicBezTo>
                    <a:pt x="5597" y="4645"/>
                    <a:pt x="5692" y="4312"/>
                    <a:pt x="5716" y="3954"/>
                  </a:cubicBezTo>
                  <a:close/>
                  <a:moveTo>
                    <a:pt x="3453" y="5598"/>
                  </a:moveTo>
                  <a:lnTo>
                    <a:pt x="3453" y="6193"/>
                  </a:lnTo>
                  <a:cubicBezTo>
                    <a:pt x="3287" y="6002"/>
                    <a:pt x="3144" y="5812"/>
                    <a:pt x="3025" y="5598"/>
                  </a:cubicBezTo>
                  <a:close/>
                  <a:moveTo>
                    <a:pt x="4477" y="5598"/>
                  </a:moveTo>
                  <a:cubicBezTo>
                    <a:pt x="4358" y="5812"/>
                    <a:pt x="4215" y="6002"/>
                    <a:pt x="4073" y="6193"/>
                  </a:cubicBezTo>
                  <a:lnTo>
                    <a:pt x="4073" y="5598"/>
                  </a:lnTo>
                  <a:close/>
                  <a:moveTo>
                    <a:pt x="2287" y="5598"/>
                  </a:moveTo>
                  <a:cubicBezTo>
                    <a:pt x="2477" y="5931"/>
                    <a:pt x="2691" y="6264"/>
                    <a:pt x="2953" y="6574"/>
                  </a:cubicBezTo>
                  <a:cubicBezTo>
                    <a:pt x="2358" y="6407"/>
                    <a:pt x="1810" y="6074"/>
                    <a:pt x="1429" y="5598"/>
                  </a:cubicBezTo>
                  <a:close/>
                  <a:moveTo>
                    <a:pt x="6073" y="5598"/>
                  </a:moveTo>
                  <a:cubicBezTo>
                    <a:pt x="5692" y="6074"/>
                    <a:pt x="5144" y="6407"/>
                    <a:pt x="4549" y="6574"/>
                  </a:cubicBezTo>
                  <a:cubicBezTo>
                    <a:pt x="4811" y="6264"/>
                    <a:pt x="5025" y="5931"/>
                    <a:pt x="5216" y="5598"/>
                  </a:cubicBezTo>
                  <a:close/>
                  <a:moveTo>
                    <a:pt x="3675" y="0"/>
                  </a:moveTo>
                  <a:cubicBezTo>
                    <a:pt x="1644" y="0"/>
                    <a:pt x="0" y="1626"/>
                    <a:pt x="0" y="3645"/>
                  </a:cubicBezTo>
                  <a:cubicBezTo>
                    <a:pt x="0" y="5687"/>
                    <a:pt x="1644" y="7313"/>
                    <a:pt x="3675" y="7313"/>
                  </a:cubicBezTo>
                  <a:cubicBezTo>
                    <a:pt x="3704" y="7313"/>
                    <a:pt x="3734" y="7313"/>
                    <a:pt x="3763" y="7312"/>
                  </a:cubicBezTo>
                  <a:cubicBezTo>
                    <a:pt x="3792" y="7313"/>
                    <a:pt x="3821" y="7313"/>
                    <a:pt x="3850" y="7313"/>
                  </a:cubicBezTo>
                  <a:cubicBezTo>
                    <a:pt x="5859" y="7313"/>
                    <a:pt x="7502" y="5687"/>
                    <a:pt x="7502" y="3645"/>
                  </a:cubicBezTo>
                  <a:cubicBezTo>
                    <a:pt x="7502" y="1626"/>
                    <a:pt x="5859" y="0"/>
                    <a:pt x="3850" y="0"/>
                  </a:cubicBezTo>
                  <a:cubicBezTo>
                    <a:pt x="3821" y="0"/>
                    <a:pt x="3792" y="1"/>
                    <a:pt x="3763" y="1"/>
                  </a:cubicBezTo>
                  <a:cubicBezTo>
                    <a:pt x="3734" y="1"/>
                    <a:pt x="3704" y="0"/>
                    <a:pt x="3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20"/>
          <p:cNvGrpSpPr/>
          <p:nvPr/>
        </p:nvGrpSpPr>
        <p:grpSpPr>
          <a:xfrm>
            <a:off x="2130460" y="3160266"/>
            <a:ext cx="233979" cy="362796"/>
            <a:chOff x="5654951" y="3462166"/>
            <a:chExt cx="233979" cy="362796"/>
          </a:xfrm>
        </p:grpSpPr>
        <p:sp>
          <p:nvSpPr>
            <p:cNvPr id="351" name="Google Shape;351;p20"/>
            <p:cNvSpPr/>
            <p:nvPr/>
          </p:nvSpPr>
          <p:spPr>
            <a:xfrm>
              <a:off x="5728311" y="3462166"/>
              <a:ext cx="84828" cy="25298"/>
            </a:xfrm>
            <a:custGeom>
              <a:avLst/>
              <a:gdLst/>
              <a:ahLst/>
              <a:cxnLst/>
              <a:rect l="l" t="t" r="r" b="b"/>
              <a:pathLst>
                <a:path w="2478" h="739" extrusionOk="0">
                  <a:moveTo>
                    <a:pt x="0" y="0"/>
                  </a:moveTo>
                  <a:lnTo>
                    <a:pt x="0" y="691"/>
                  </a:lnTo>
                  <a:cubicBezTo>
                    <a:pt x="0" y="715"/>
                    <a:pt x="24" y="739"/>
                    <a:pt x="48" y="739"/>
                  </a:cubicBezTo>
                  <a:lnTo>
                    <a:pt x="2429" y="739"/>
                  </a:lnTo>
                  <a:cubicBezTo>
                    <a:pt x="2453" y="739"/>
                    <a:pt x="2477" y="715"/>
                    <a:pt x="2477" y="691"/>
                  </a:cubicBezTo>
                  <a:lnTo>
                    <a:pt x="24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5729133" y="3603204"/>
              <a:ext cx="84007" cy="48952"/>
            </a:xfrm>
            <a:custGeom>
              <a:avLst/>
              <a:gdLst/>
              <a:ahLst/>
              <a:cxnLst/>
              <a:rect l="l" t="t" r="r" b="b"/>
              <a:pathLst>
                <a:path w="2454" h="1430" extrusionOk="0">
                  <a:moveTo>
                    <a:pt x="1215" y="0"/>
                  </a:moveTo>
                  <a:lnTo>
                    <a:pt x="0" y="715"/>
                  </a:lnTo>
                  <a:lnTo>
                    <a:pt x="1215" y="1429"/>
                  </a:lnTo>
                  <a:lnTo>
                    <a:pt x="2453" y="715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5746249" y="3661879"/>
              <a:ext cx="49740" cy="26530"/>
            </a:xfrm>
            <a:custGeom>
              <a:avLst/>
              <a:gdLst/>
              <a:ahLst/>
              <a:cxnLst/>
              <a:rect l="l" t="t" r="r" b="b"/>
              <a:pathLst>
                <a:path w="1453" h="775" extrusionOk="0">
                  <a:moveTo>
                    <a:pt x="0" y="1"/>
                  </a:moveTo>
                  <a:lnTo>
                    <a:pt x="0" y="596"/>
                  </a:lnTo>
                  <a:cubicBezTo>
                    <a:pt x="227" y="715"/>
                    <a:pt x="477" y="775"/>
                    <a:pt x="727" y="775"/>
                  </a:cubicBezTo>
                  <a:cubicBezTo>
                    <a:pt x="977" y="775"/>
                    <a:pt x="1227" y="715"/>
                    <a:pt x="1453" y="596"/>
                  </a:cubicBezTo>
                  <a:lnTo>
                    <a:pt x="1453" y="1"/>
                  </a:lnTo>
                  <a:lnTo>
                    <a:pt x="881" y="358"/>
                  </a:lnTo>
                  <a:cubicBezTo>
                    <a:pt x="834" y="382"/>
                    <a:pt x="786" y="406"/>
                    <a:pt x="715" y="406"/>
                  </a:cubicBezTo>
                  <a:lnTo>
                    <a:pt x="715" y="382"/>
                  </a:lnTo>
                  <a:cubicBezTo>
                    <a:pt x="667" y="382"/>
                    <a:pt x="619" y="382"/>
                    <a:pt x="572" y="3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5654951" y="3462166"/>
              <a:ext cx="233979" cy="362796"/>
            </a:xfrm>
            <a:custGeom>
              <a:avLst/>
              <a:gdLst/>
              <a:ahLst/>
              <a:cxnLst/>
              <a:rect l="l" t="t" r="r" b="b"/>
              <a:pathLst>
                <a:path w="6835" h="10598" extrusionOk="0">
                  <a:moveTo>
                    <a:pt x="3394" y="3441"/>
                  </a:moveTo>
                  <a:cubicBezTo>
                    <a:pt x="3447" y="3441"/>
                    <a:pt x="3501" y="3453"/>
                    <a:pt x="3548" y="3477"/>
                  </a:cubicBezTo>
                  <a:lnTo>
                    <a:pt x="5406" y="4573"/>
                  </a:lnTo>
                  <a:cubicBezTo>
                    <a:pt x="5620" y="4668"/>
                    <a:pt x="5620" y="4978"/>
                    <a:pt x="5406" y="5097"/>
                  </a:cubicBezTo>
                  <a:lnTo>
                    <a:pt x="4739" y="5478"/>
                  </a:lnTo>
                  <a:lnTo>
                    <a:pt x="4739" y="6621"/>
                  </a:lnTo>
                  <a:cubicBezTo>
                    <a:pt x="4739" y="6740"/>
                    <a:pt x="4691" y="6835"/>
                    <a:pt x="4596" y="6883"/>
                  </a:cubicBezTo>
                  <a:cubicBezTo>
                    <a:pt x="4227" y="7121"/>
                    <a:pt x="3810" y="7240"/>
                    <a:pt x="3394" y="7240"/>
                  </a:cubicBezTo>
                  <a:cubicBezTo>
                    <a:pt x="2977" y="7240"/>
                    <a:pt x="2560" y="7121"/>
                    <a:pt x="2191" y="6883"/>
                  </a:cubicBezTo>
                  <a:cubicBezTo>
                    <a:pt x="2096" y="6835"/>
                    <a:pt x="2048" y="6740"/>
                    <a:pt x="2048" y="6621"/>
                  </a:cubicBezTo>
                  <a:lnTo>
                    <a:pt x="2048" y="5478"/>
                  </a:lnTo>
                  <a:lnTo>
                    <a:pt x="1381" y="5097"/>
                  </a:lnTo>
                  <a:cubicBezTo>
                    <a:pt x="1167" y="4978"/>
                    <a:pt x="1167" y="4668"/>
                    <a:pt x="1381" y="4573"/>
                  </a:cubicBezTo>
                  <a:lnTo>
                    <a:pt x="3239" y="3477"/>
                  </a:lnTo>
                  <a:cubicBezTo>
                    <a:pt x="3286" y="3453"/>
                    <a:pt x="3340" y="3441"/>
                    <a:pt x="3394" y="3441"/>
                  </a:cubicBezTo>
                  <a:close/>
                  <a:moveTo>
                    <a:pt x="4191" y="9145"/>
                  </a:moveTo>
                  <a:cubicBezTo>
                    <a:pt x="4596" y="9145"/>
                    <a:pt x="4596" y="9764"/>
                    <a:pt x="4191" y="9764"/>
                  </a:cubicBezTo>
                  <a:lnTo>
                    <a:pt x="2596" y="9764"/>
                  </a:lnTo>
                  <a:cubicBezTo>
                    <a:pt x="2191" y="9764"/>
                    <a:pt x="2191" y="9145"/>
                    <a:pt x="2596" y="9145"/>
                  </a:cubicBezTo>
                  <a:close/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9645"/>
                  </a:lnTo>
                  <a:cubicBezTo>
                    <a:pt x="0" y="10169"/>
                    <a:pt x="429" y="10598"/>
                    <a:pt x="953" y="10598"/>
                  </a:cubicBezTo>
                  <a:lnTo>
                    <a:pt x="5882" y="10598"/>
                  </a:lnTo>
                  <a:cubicBezTo>
                    <a:pt x="6406" y="10598"/>
                    <a:pt x="6835" y="10169"/>
                    <a:pt x="6835" y="9645"/>
                  </a:cubicBezTo>
                  <a:lnTo>
                    <a:pt x="6835" y="953"/>
                  </a:lnTo>
                  <a:cubicBezTo>
                    <a:pt x="6835" y="429"/>
                    <a:pt x="6406" y="0"/>
                    <a:pt x="5882" y="0"/>
                  </a:cubicBezTo>
                  <a:lnTo>
                    <a:pt x="5263" y="0"/>
                  </a:lnTo>
                  <a:lnTo>
                    <a:pt x="5263" y="691"/>
                  </a:lnTo>
                  <a:cubicBezTo>
                    <a:pt x="5263" y="1048"/>
                    <a:pt x="4953" y="1358"/>
                    <a:pt x="4596" y="1358"/>
                  </a:cubicBezTo>
                  <a:lnTo>
                    <a:pt x="2215" y="1358"/>
                  </a:lnTo>
                  <a:cubicBezTo>
                    <a:pt x="1834" y="1358"/>
                    <a:pt x="1548" y="1048"/>
                    <a:pt x="1548" y="691"/>
                  </a:cubicBezTo>
                  <a:lnTo>
                    <a:pt x="15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4"/>
          <p:cNvSpPr/>
          <p:nvPr/>
        </p:nvSpPr>
        <p:spPr>
          <a:xfrm>
            <a:off x="7644975" y="1897550"/>
            <a:ext cx="552600" cy="552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Programme</a:t>
            </a:r>
            <a:r>
              <a:rPr lang="en-US" dirty="0"/>
              <a:t> Structure</a:t>
            </a:r>
            <a:endParaRPr dirty="0"/>
          </a:p>
        </p:txBody>
      </p:sp>
      <p:grpSp>
        <p:nvGrpSpPr>
          <p:cNvPr id="547" name="Google Shape;547;p24"/>
          <p:cNvGrpSpPr/>
          <p:nvPr/>
        </p:nvGrpSpPr>
        <p:grpSpPr>
          <a:xfrm>
            <a:off x="1794032" y="3171510"/>
            <a:ext cx="1846849" cy="1714556"/>
            <a:chOff x="1510275" y="3437250"/>
            <a:chExt cx="1371613" cy="2684108"/>
          </a:xfrm>
        </p:grpSpPr>
        <p:sp>
          <p:nvSpPr>
            <p:cNvPr id="548" name="Google Shape;548;p24"/>
            <p:cNvSpPr txBox="1"/>
            <p:nvPr/>
          </p:nvSpPr>
          <p:spPr>
            <a:xfrm>
              <a:off x="1510275" y="3808675"/>
              <a:ext cx="1371600" cy="2312683"/>
            </a:xfrm>
            <a:prstGeom prst="rect">
              <a:avLst/>
            </a:prstGeom>
            <a:solidFill>
              <a:srgbClr val="FAD902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fontAlgn="t"/>
              <a:r>
                <a:rPr lang="en-US" sz="1200" dirty="0"/>
                <a:t>MMPC 015</a:t>
              </a:r>
            </a:p>
            <a:p>
              <a:r>
                <a:rPr lang="en-US" sz="1200" dirty="0"/>
                <a:t>MMPC 016</a:t>
              </a:r>
            </a:p>
            <a:p>
              <a:pPr fontAlgn="t"/>
              <a:r>
                <a:rPr lang="en-US" sz="1200" dirty="0"/>
                <a:t>MMPP 001 (Project)</a:t>
              </a:r>
            </a:p>
            <a:p>
              <a:pPr fontAlgn="t"/>
              <a:r>
                <a:rPr lang="en-US" sz="1200" dirty="0" err="1"/>
                <a:t>Spcecialisation</a:t>
              </a:r>
              <a:r>
                <a:rPr lang="en-US" sz="1200" dirty="0"/>
                <a:t> course 1</a:t>
              </a:r>
            </a:p>
            <a:p>
              <a:pPr fontAlgn="t"/>
              <a:r>
                <a:rPr lang="en-US" sz="1200" dirty="0" err="1"/>
                <a:t>Spcecialisation</a:t>
              </a:r>
              <a:r>
                <a:rPr lang="en-US" sz="1200" dirty="0"/>
                <a:t> course 2</a:t>
              </a:r>
            </a:p>
            <a:p>
              <a:pPr fontAlgn="t"/>
              <a:r>
                <a:rPr lang="en-US" sz="1200" dirty="0" err="1"/>
                <a:t>Spcecialisation</a:t>
              </a:r>
              <a:r>
                <a:rPr lang="en-US" sz="1200" dirty="0"/>
                <a:t> course 3</a:t>
              </a:r>
            </a:p>
            <a:p>
              <a:pPr fontAlgn="t"/>
              <a:r>
                <a:rPr lang="en-US" sz="1200" dirty="0" err="1"/>
                <a:t>Spcecialisation</a:t>
              </a:r>
              <a:r>
                <a:rPr lang="en-US" sz="1200" dirty="0"/>
                <a:t> course 4</a:t>
              </a:r>
            </a:p>
          </p:txBody>
        </p:sp>
        <p:sp>
          <p:nvSpPr>
            <p:cNvPr id="549" name="Google Shape;549;p24"/>
            <p:cNvSpPr txBox="1"/>
            <p:nvPr/>
          </p:nvSpPr>
          <p:spPr>
            <a:xfrm>
              <a:off x="1510288" y="3437250"/>
              <a:ext cx="1371600" cy="37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n-US" sz="1600" dirty="0" smtClean="0"/>
            </a:p>
            <a:p>
              <a:pPr algn="ctr"/>
              <a:r>
                <a:rPr lang="en-US" sz="1600" dirty="0" smtClean="0"/>
                <a:t>Semester 3</a:t>
              </a:r>
              <a:endParaRPr lang="en-US" sz="1600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53" name="Google Shape;553;p24"/>
          <p:cNvGrpSpPr/>
          <p:nvPr/>
        </p:nvGrpSpPr>
        <p:grpSpPr>
          <a:xfrm>
            <a:off x="5389764" y="3219999"/>
            <a:ext cx="1918848" cy="1762110"/>
            <a:chOff x="5443993" y="3437250"/>
            <a:chExt cx="1371602" cy="2297965"/>
          </a:xfrm>
        </p:grpSpPr>
        <p:sp>
          <p:nvSpPr>
            <p:cNvPr id="554" name="Google Shape;554;p24"/>
            <p:cNvSpPr txBox="1"/>
            <p:nvPr/>
          </p:nvSpPr>
          <p:spPr>
            <a:xfrm>
              <a:off x="5443995" y="3808675"/>
              <a:ext cx="1371600" cy="1926540"/>
            </a:xfrm>
            <a:prstGeom prst="rect">
              <a:avLst/>
            </a:prstGeom>
            <a:solidFill>
              <a:srgbClr val="E2564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en-US" sz="1200" dirty="0"/>
                <a:t>MMPC 017</a:t>
              </a:r>
            </a:p>
            <a:p>
              <a:r>
                <a:rPr lang="en-US" sz="1200" dirty="0"/>
                <a:t>MMPC 018</a:t>
              </a:r>
            </a:p>
            <a:p>
              <a:r>
                <a:rPr lang="en-US" sz="1200" dirty="0"/>
                <a:t>MMPC 019</a:t>
              </a:r>
            </a:p>
            <a:p>
              <a:r>
                <a:rPr lang="en-US" sz="1200" dirty="0"/>
                <a:t>MMPC 020</a:t>
              </a:r>
            </a:p>
            <a:p>
              <a:pPr fontAlgn="t"/>
              <a:r>
                <a:rPr lang="en-US" sz="1200" dirty="0" err="1"/>
                <a:t>Spcecialisation</a:t>
              </a:r>
              <a:r>
                <a:rPr lang="en-US" sz="1200" dirty="0"/>
                <a:t> course 5</a:t>
              </a:r>
            </a:p>
            <a:p>
              <a:pPr fontAlgn="t"/>
              <a:r>
                <a:rPr lang="en-US" sz="1200" dirty="0" err="1"/>
                <a:t>Spcecialisation</a:t>
              </a:r>
              <a:r>
                <a:rPr lang="en-US" sz="1200" dirty="0"/>
                <a:t> course 6</a:t>
              </a:r>
            </a:p>
            <a:p>
              <a:pPr fontAlgn="t"/>
              <a:r>
                <a:rPr lang="en-US" sz="1200" dirty="0" err="1"/>
                <a:t>Spcecialisation</a:t>
              </a:r>
              <a:r>
                <a:rPr lang="en-US" sz="1200" dirty="0"/>
                <a:t> course 7</a:t>
              </a:r>
            </a:p>
          </p:txBody>
        </p:sp>
        <p:sp>
          <p:nvSpPr>
            <p:cNvPr id="555" name="Google Shape;555;p24"/>
            <p:cNvSpPr txBox="1"/>
            <p:nvPr/>
          </p:nvSpPr>
          <p:spPr>
            <a:xfrm>
              <a:off x="5443993" y="3437250"/>
              <a:ext cx="1371600" cy="371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100"/>
              </a:pPr>
              <a:endParaRPr lang="en-US" sz="1600" dirty="0" smtClean="0"/>
            </a:p>
            <a:p>
              <a:pPr algn="ctr">
                <a:buSzPts val="1100"/>
              </a:pPr>
              <a:r>
                <a:rPr lang="en-US" sz="1600" dirty="0" smtClean="0"/>
                <a:t>Semester 4</a:t>
              </a:r>
              <a:endParaRPr lang="en-US" sz="1600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56" name="Google Shape;556;p24"/>
          <p:cNvGrpSpPr/>
          <p:nvPr/>
        </p:nvGrpSpPr>
        <p:grpSpPr>
          <a:xfrm>
            <a:off x="2025768" y="818678"/>
            <a:ext cx="1371605" cy="1848722"/>
            <a:chOff x="1510263" y="1155325"/>
            <a:chExt cx="1371605" cy="1848722"/>
          </a:xfrm>
        </p:grpSpPr>
        <p:sp>
          <p:nvSpPr>
            <p:cNvPr id="557" name="Google Shape;557;p24"/>
            <p:cNvSpPr txBox="1"/>
            <p:nvPr/>
          </p:nvSpPr>
          <p:spPr>
            <a:xfrm>
              <a:off x="1510268" y="1526750"/>
              <a:ext cx="1371600" cy="1477297"/>
            </a:xfrm>
            <a:prstGeom prst="rect">
              <a:avLst/>
            </a:prstGeom>
            <a:solidFill>
              <a:srgbClr val="FAD902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fontAlgn="t"/>
              <a:r>
                <a:rPr lang="en-US" sz="1200" dirty="0"/>
                <a:t>MMPC 001</a:t>
              </a:r>
            </a:p>
            <a:p>
              <a:r>
                <a:rPr lang="en-US" sz="1200" dirty="0"/>
                <a:t>MMPC 002</a:t>
              </a:r>
            </a:p>
            <a:p>
              <a:pPr fontAlgn="t"/>
              <a:r>
                <a:rPr lang="en-US" sz="1200" dirty="0"/>
                <a:t>MMPC 003</a:t>
              </a:r>
            </a:p>
            <a:p>
              <a:pPr fontAlgn="t"/>
              <a:r>
                <a:rPr lang="en-US" sz="1200" dirty="0"/>
                <a:t>MMPC 004</a:t>
              </a:r>
            </a:p>
            <a:p>
              <a:pPr fontAlgn="t"/>
              <a:r>
                <a:rPr lang="en-US" sz="1200" dirty="0"/>
                <a:t>MMPC 005</a:t>
              </a:r>
            </a:p>
            <a:p>
              <a:pPr fontAlgn="t"/>
              <a:r>
                <a:rPr lang="en-US" sz="1200" dirty="0"/>
                <a:t>MMPC 006</a:t>
              </a:r>
            </a:p>
            <a:p>
              <a:r>
                <a:rPr lang="en-US" sz="1200" dirty="0"/>
                <a:t>MMPC 007</a:t>
              </a:r>
            </a:p>
          </p:txBody>
        </p:sp>
        <p:sp>
          <p:nvSpPr>
            <p:cNvPr id="558" name="Google Shape;558;p24"/>
            <p:cNvSpPr txBox="1"/>
            <p:nvPr/>
          </p:nvSpPr>
          <p:spPr>
            <a:xfrm>
              <a:off x="1510263" y="1155325"/>
              <a:ext cx="1371600" cy="37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b="1" dirty="0"/>
                <a:t>Semester 1</a:t>
              </a:r>
            </a:p>
          </p:txBody>
        </p:sp>
      </p:grpSp>
      <p:grpSp>
        <p:nvGrpSpPr>
          <p:cNvPr id="562" name="Google Shape;562;p24"/>
          <p:cNvGrpSpPr/>
          <p:nvPr/>
        </p:nvGrpSpPr>
        <p:grpSpPr>
          <a:xfrm>
            <a:off x="5663366" y="818678"/>
            <a:ext cx="1371602" cy="1772966"/>
            <a:chOff x="5443986" y="1231081"/>
            <a:chExt cx="1371602" cy="1772966"/>
          </a:xfrm>
        </p:grpSpPr>
        <p:sp>
          <p:nvSpPr>
            <p:cNvPr id="563" name="Google Shape;563;p24"/>
            <p:cNvSpPr txBox="1"/>
            <p:nvPr/>
          </p:nvSpPr>
          <p:spPr>
            <a:xfrm>
              <a:off x="5443988" y="1526750"/>
              <a:ext cx="1371600" cy="1477297"/>
            </a:xfrm>
            <a:prstGeom prst="rect">
              <a:avLst/>
            </a:prstGeom>
            <a:solidFill>
              <a:srgbClr val="E2564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fontAlgn="t"/>
              <a:r>
                <a:rPr lang="en-US" sz="1200" dirty="0"/>
                <a:t>MMPC 008</a:t>
              </a:r>
            </a:p>
            <a:p>
              <a:r>
                <a:rPr lang="en-US" sz="1200" dirty="0"/>
                <a:t>MMPC 009</a:t>
              </a:r>
            </a:p>
            <a:p>
              <a:pPr fontAlgn="t"/>
              <a:r>
                <a:rPr lang="en-US" sz="1200" dirty="0"/>
                <a:t>MMPC 010</a:t>
              </a:r>
            </a:p>
            <a:p>
              <a:pPr fontAlgn="t"/>
              <a:r>
                <a:rPr lang="en-US" sz="1200" dirty="0"/>
                <a:t>MMPC 011</a:t>
              </a:r>
            </a:p>
            <a:p>
              <a:pPr fontAlgn="t"/>
              <a:r>
                <a:rPr lang="en-US" sz="1200" dirty="0"/>
                <a:t>MMPC 012</a:t>
              </a:r>
            </a:p>
            <a:p>
              <a:pPr fontAlgn="t"/>
              <a:r>
                <a:rPr lang="en-US" sz="1200" dirty="0"/>
                <a:t>MMPC 013</a:t>
              </a:r>
            </a:p>
            <a:p>
              <a:r>
                <a:rPr lang="en-US" sz="1200" dirty="0"/>
                <a:t>MMPC 014</a:t>
              </a:r>
            </a:p>
          </p:txBody>
        </p:sp>
        <p:sp>
          <p:nvSpPr>
            <p:cNvPr id="564" name="Google Shape;564;p24"/>
            <p:cNvSpPr txBox="1"/>
            <p:nvPr/>
          </p:nvSpPr>
          <p:spPr>
            <a:xfrm>
              <a:off x="5443986" y="1231081"/>
              <a:ext cx="1371602" cy="2956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100"/>
              </a:pPr>
              <a:endParaRPr lang="en-US" sz="1600" dirty="0" smtClean="0"/>
            </a:p>
            <a:p>
              <a:pPr algn="ctr">
                <a:buSzPts val="1100"/>
              </a:pPr>
              <a:r>
                <a:rPr lang="en-US" sz="1600" dirty="0" smtClean="0"/>
                <a:t>Semester 2</a:t>
              </a:r>
              <a:endParaRPr lang="en-US" sz="1600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565" name="Google Shape;565;p24"/>
          <p:cNvCxnSpPr>
            <a:stCxn id="566" idx="6"/>
            <a:endCxn id="567" idx="2"/>
          </p:cNvCxnSpPr>
          <p:nvPr/>
        </p:nvCxnSpPr>
        <p:spPr>
          <a:xfrm flipV="1">
            <a:off x="991512" y="2943625"/>
            <a:ext cx="1577118" cy="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7" name="Google Shape;567;p24"/>
          <p:cNvSpPr/>
          <p:nvPr/>
        </p:nvSpPr>
        <p:spPr>
          <a:xfrm>
            <a:off x="2568630" y="2800675"/>
            <a:ext cx="285900" cy="28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4"/>
          <p:cNvSpPr/>
          <p:nvPr/>
        </p:nvSpPr>
        <p:spPr>
          <a:xfrm>
            <a:off x="6206238" y="2800675"/>
            <a:ext cx="285900" cy="28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" name="Google Shape;570;p24"/>
          <p:cNvGrpSpPr/>
          <p:nvPr/>
        </p:nvGrpSpPr>
        <p:grpSpPr>
          <a:xfrm>
            <a:off x="5220267" y="1157179"/>
            <a:ext cx="366904" cy="367691"/>
            <a:chOff x="830394" y="2877646"/>
            <a:chExt cx="366904" cy="367691"/>
          </a:xfrm>
        </p:grpSpPr>
        <p:sp>
          <p:nvSpPr>
            <p:cNvPr id="571" name="Google Shape;571;p24"/>
            <p:cNvSpPr/>
            <p:nvPr/>
          </p:nvSpPr>
          <p:spPr>
            <a:xfrm>
              <a:off x="830394" y="2877646"/>
              <a:ext cx="63638" cy="88080"/>
            </a:xfrm>
            <a:custGeom>
              <a:avLst/>
              <a:gdLst/>
              <a:ahLst/>
              <a:cxnLst/>
              <a:rect l="l" t="t" r="r" b="b"/>
              <a:pathLst>
                <a:path w="1859" h="2573" extrusionOk="0">
                  <a:moveTo>
                    <a:pt x="930" y="0"/>
                  </a:moveTo>
                  <a:lnTo>
                    <a:pt x="930" y="24"/>
                  </a:lnTo>
                  <a:cubicBezTo>
                    <a:pt x="406" y="24"/>
                    <a:pt x="1" y="429"/>
                    <a:pt x="1" y="953"/>
                  </a:cubicBezTo>
                  <a:lnTo>
                    <a:pt x="1" y="2263"/>
                  </a:lnTo>
                  <a:cubicBezTo>
                    <a:pt x="1" y="2429"/>
                    <a:pt x="144" y="2572"/>
                    <a:pt x="311" y="2572"/>
                  </a:cubicBezTo>
                  <a:lnTo>
                    <a:pt x="1858" y="2572"/>
                  </a:lnTo>
                  <a:lnTo>
                    <a:pt x="1858" y="953"/>
                  </a:lnTo>
                  <a:cubicBezTo>
                    <a:pt x="1858" y="429"/>
                    <a:pt x="1430" y="0"/>
                    <a:pt x="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994265" y="3165405"/>
              <a:ext cx="203033" cy="79933"/>
            </a:xfrm>
            <a:custGeom>
              <a:avLst/>
              <a:gdLst/>
              <a:ahLst/>
              <a:cxnLst/>
              <a:rect l="l" t="t" r="r" b="b"/>
              <a:pathLst>
                <a:path w="5931" h="2335" extrusionOk="0">
                  <a:moveTo>
                    <a:pt x="358" y="1"/>
                  </a:moveTo>
                  <a:lnTo>
                    <a:pt x="358" y="1311"/>
                  </a:lnTo>
                  <a:cubicBezTo>
                    <a:pt x="358" y="1668"/>
                    <a:pt x="239" y="2025"/>
                    <a:pt x="1" y="2335"/>
                  </a:cubicBezTo>
                  <a:lnTo>
                    <a:pt x="5097" y="2335"/>
                  </a:lnTo>
                  <a:cubicBezTo>
                    <a:pt x="5549" y="2335"/>
                    <a:pt x="5930" y="1954"/>
                    <a:pt x="5930" y="1477"/>
                  </a:cubicBezTo>
                  <a:lnTo>
                    <a:pt x="5930" y="287"/>
                  </a:lnTo>
                  <a:cubicBezTo>
                    <a:pt x="5930" y="120"/>
                    <a:pt x="5811" y="1"/>
                    <a:pt x="5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904610" y="2878468"/>
              <a:ext cx="260886" cy="365843"/>
            </a:xfrm>
            <a:custGeom>
              <a:avLst/>
              <a:gdLst/>
              <a:ahLst/>
              <a:cxnLst/>
              <a:rect l="l" t="t" r="r" b="b"/>
              <a:pathLst>
                <a:path w="7621" h="10687" extrusionOk="0">
                  <a:moveTo>
                    <a:pt x="5930" y="1239"/>
                  </a:moveTo>
                  <a:cubicBezTo>
                    <a:pt x="6311" y="1286"/>
                    <a:pt x="6311" y="1834"/>
                    <a:pt x="5930" y="1858"/>
                  </a:cubicBezTo>
                  <a:lnTo>
                    <a:pt x="1953" y="1858"/>
                  </a:lnTo>
                  <a:cubicBezTo>
                    <a:pt x="1572" y="1834"/>
                    <a:pt x="1572" y="1286"/>
                    <a:pt x="1953" y="1239"/>
                  </a:cubicBezTo>
                  <a:close/>
                  <a:moveTo>
                    <a:pt x="5930" y="2358"/>
                  </a:moveTo>
                  <a:cubicBezTo>
                    <a:pt x="6311" y="2382"/>
                    <a:pt x="6311" y="2929"/>
                    <a:pt x="5930" y="2977"/>
                  </a:cubicBezTo>
                  <a:lnTo>
                    <a:pt x="1953" y="2977"/>
                  </a:lnTo>
                  <a:cubicBezTo>
                    <a:pt x="1572" y="2929"/>
                    <a:pt x="1572" y="2382"/>
                    <a:pt x="1953" y="2358"/>
                  </a:cubicBezTo>
                  <a:close/>
                  <a:moveTo>
                    <a:pt x="5311" y="3453"/>
                  </a:moveTo>
                  <a:cubicBezTo>
                    <a:pt x="5668" y="3477"/>
                    <a:pt x="5668" y="4049"/>
                    <a:pt x="5311" y="4072"/>
                  </a:cubicBezTo>
                  <a:lnTo>
                    <a:pt x="1953" y="4072"/>
                  </a:lnTo>
                  <a:cubicBezTo>
                    <a:pt x="1572" y="4049"/>
                    <a:pt x="1572" y="3477"/>
                    <a:pt x="1953" y="3453"/>
                  </a:cubicBezTo>
                  <a:close/>
                  <a:moveTo>
                    <a:pt x="5930" y="4549"/>
                  </a:moveTo>
                  <a:cubicBezTo>
                    <a:pt x="6311" y="4596"/>
                    <a:pt x="6311" y="5144"/>
                    <a:pt x="5930" y="5192"/>
                  </a:cubicBezTo>
                  <a:lnTo>
                    <a:pt x="1953" y="5192"/>
                  </a:lnTo>
                  <a:cubicBezTo>
                    <a:pt x="1572" y="5144"/>
                    <a:pt x="1572" y="4596"/>
                    <a:pt x="1953" y="4549"/>
                  </a:cubicBezTo>
                  <a:close/>
                  <a:moveTo>
                    <a:pt x="4882" y="5692"/>
                  </a:moveTo>
                  <a:cubicBezTo>
                    <a:pt x="5311" y="5692"/>
                    <a:pt x="5311" y="6311"/>
                    <a:pt x="4882" y="6311"/>
                  </a:cubicBezTo>
                  <a:lnTo>
                    <a:pt x="1953" y="6311"/>
                  </a:lnTo>
                  <a:cubicBezTo>
                    <a:pt x="1524" y="6311"/>
                    <a:pt x="1524" y="5692"/>
                    <a:pt x="1953" y="5692"/>
                  </a:cubicBezTo>
                  <a:close/>
                  <a:moveTo>
                    <a:pt x="0" y="0"/>
                  </a:moveTo>
                  <a:cubicBezTo>
                    <a:pt x="191" y="262"/>
                    <a:pt x="310" y="572"/>
                    <a:pt x="310" y="881"/>
                  </a:cubicBezTo>
                  <a:lnTo>
                    <a:pt x="310" y="9669"/>
                  </a:lnTo>
                  <a:cubicBezTo>
                    <a:pt x="310" y="10348"/>
                    <a:pt x="822" y="10687"/>
                    <a:pt x="1334" y="10687"/>
                  </a:cubicBezTo>
                  <a:cubicBezTo>
                    <a:pt x="1846" y="10687"/>
                    <a:pt x="2358" y="10348"/>
                    <a:pt x="2358" y="9669"/>
                  </a:cubicBezTo>
                  <a:lnTo>
                    <a:pt x="2358" y="8097"/>
                  </a:lnTo>
                  <a:cubicBezTo>
                    <a:pt x="2334" y="7907"/>
                    <a:pt x="2501" y="7740"/>
                    <a:pt x="2691" y="7740"/>
                  </a:cubicBezTo>
                  <a:lnTo>
                    <a:pt x="7621" y="7764"/>
                  </a:lnTo>
                  <a:lnTo>
                    <a:pt x="7621" y="1072"/>
                  </a:lnTo>
                  <a:cubicBezTo>
                    <a:pt x="7621" y="477"/>
                    <a:pt x="7121" y="0"/>
                    <a:pt x="6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24"/>
          <p:cNvGrpSpPr/>
          <p:nvPr/>
        </p:nvGrpSpPr>
        <p:grpSpPr>
          <a:xfrm>
            <a:off x="5069888" y="3441944"/>
            <a:ext cx="278858" cy="362009"/>
            <a:chOff x="2461675" y="2880898"/>
            <a:chExt cx="278858" cy="362009"/>
          </a:xfrm>
        </p:grpSpPr>
        <p:sp>
          <p:nvSpPr>
            <p:cNvPr id="575" name="Google Shape;575;p24"/>
            <p:cNvSpPr/>
            <p:nvPr/>
          </p:nvSpPr>
          <p:spPr>
            <a:xfrm>
              <a:off x="2461675" y="2880898"/>
              <a:ext cx="278858" cy="362009"/>
            </a:xfrm>
            <a:custGeom>
              <a:avLst/>
              <a:gdLst/>
              <a:ahLst/>
              <a:cxnLst/>
              <a:rect l="l" t="t" r="r" b="b"/>
              <a:pathLst>
                <a:path w="8146" h="10575" extrusionOk="0">
                  <a:moveTo>
                    <a:pt x="4085" y="1590"/>
                  </a:moveTo>
                  <a:cubicBezTo>
                    <a:pt x="4138" y="1590"/>
                    <a:pt x="4192" y="1608"/>
                    <a:pt x="4240" y="1644"/>
                  </a:cubicBezTo>
                  <a:lnTo>
                    <a:pt x="6526" y="3001"/>
                  </a:lnTo>
                  <a:cubicBezTo>
                    <a:pt x="6621" y="3049"/>
                    <a:pt x="6693" y="3144"/>
                    <a:pt x="6693" y="3263"/>
                  </a:cubicBezTo>
                  <a:cubicBezTo>
                    <a:pt x="6693" y="3358"/>
                    <a:pt x="6621" y="3478"/>
                    <a:pt x="6526" y="3525"/>
                  </a:cubicBezTo>
                  <a:lnTo>
                    <a:pt x="5669" y="4025"/>
                  </a:lnTo>
                  <a:lnTo>
                    <a:pt x="5669" y="5502"/>
                  </a:lnTo>
                  <a:cubicBezTo>
                    <a:pt x="5669" y="5597"/>
                    <a:pt x="5621" y="5692"/>
                    <a:pt x="5526" y="5764"/>
                  </a:cubicBezTo>
                  <a:cubicBezTo>
                    <a:pt x="5085" y="6038"/>
                    <a:pt x="4579" y="6175"/>
                    <a:pt x="4070" y="6175"/>
                  </a:cubicBezTo>
                  <a:cubicBezTo>
                    <a:pt x="3561" y="6175"/>
                    <a:pt x="3049" y="6038"/>
                    <a:pt x="2596" y="5764"/>
                  </a:cubicBezTo>
                  <a:cubicBezTo>
                    <a:pt x="2525" y="5692"/>
                    <a:pt x="2454" y="5597"/>
                    <a:pt x="2454" y="5502"/>
                  </a:cubicBezTo>
                  <a:lnTo>
                    <a:pt x="2454" y="4025"/>
                  </a:lnTo>
                  <a:lnTo>
                    <a:pt x="1620" y="3525"/>
                  </a:lnTo>
                  <a:cubicBezTo>
                    <a:pt x="1525" y="3478"/>
                    <a:pt x="1477" y="3358"/>
                    <a:pt x="1477" y="3263"/>
                  </a:cubicBezTo>
                  <a:cubicBezTo>
                    <a:pt x="1477" y="3144"/>
                    <a:pt x="1525" y="3049"/>
                    <a:pt x="1620" y="3001"/>
                  </a:cubicBezTo>
                  <a:lnTo>
                    <a:pt x="3930" y="1644"/>
                  </a:lnTo>
                  <a:cubicBezTo>
                    <a:pt x="3978" y="1608"/>
                    <a:pt x="4031" y="1590"/>
                    <a:pt x="4085" y="1590"/>
                  </a:cubicBezTo>
                  <a:close/>
                  <a:moveTo>
                    <a:pt x="4073" y="1"/>
                  </a:moveTo>
                  <a:cubicBezTo>
                    <a:pt x="1834" y="1"/>
                    <a:pt x="1" y="1811"/>
                    <a:pt x="1" y="4073"/>
                  </a:cubicBezTo>
                  <a:cubicBezTo>
                    <a:pt x="25" y="4883"/>
                    <a:pt x="239" y="5668"/>
                    <a:pt x="620" y="6407"/>
                  </a:cubicBezTo>
                  <a:cubicBezTo>
                    <a:pt x="1001" y="7121"/>
                    <a:pt x="1430" y="7812"/>
                    <a:pt x="1953" y="8455"/>
                  </a:cubicBezTo>
                  <a:cubicBezTo>
                    <a:pt x="2525" y="9169"/>
                    <a:pt x="3168" y="9860"/>
                    <a:pt x="3882" y="10479"/>
                  </a:cubicBezTo>
                  <a:cubicBezTo>
                    <a:pt x="3930" y="10527"/>
                    <a:pt x="4002" y="10574"/>
                    <a:pt x="4073" y="10574"/>
                  </a:cubicBezTo>
                  <a:cubicBezTo>
                    <a:pt x="4144" y="10550"/>
                    <a:pt x="4216" y="10527"/>
                    <a:pt x="4287" y="10479"/>
                  </a:cubicBezTo>
                  <a:cubicBezTo>
                    <a:pt x="4978" y="9860"/>
                    <a:pt x="5621" y="9169"/>
                    <a:pt x="6192" y="8455"/>
                  </a:cubicBezTo>
                  <a:cubicBezTo>
                    <a:pt x="6716" y="7812"/>
                    <a:pt x="7169" y="7121"/>
                    <a:pt x="7526" y="6407"/>
                  </a:cubicBezTo>
                  <a:cubicBezTo>
                    <a:pt x="7907" y="5668"/>
                    <a:pt x="8121" y="4883"/>
                    <a:pt x="8145" y="4073"/>
                  </a:cubicBezTo>
                  <a:cubicBezTo>
                    <a:pt x="8145" y="1811"/>
                    <a:pt x="6335" y="1"/>
                    <a:pt x="4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2567659" y="3030905"/>
              <a:ext cx="67712" cy="40394"/>
            </a:xfrm>
            <a:custGeom>
              <a:avLst/>
              <a:gdLst/>
              <a:ahLst/>
              <a:cxnLst/>
              <a:rect l="l" t="t" r="r" b="b"/>
              <a:pathLst>
                <a:path w="1978" h="1180" extrusionOk="0">
                  <a:moveTo>
                    <a:pt x="1" y="1"/>
                  </a:moveTo>
                  <a:lnTo>
                    <a:pt x="1" y="929"/>
                  </a:lnTo>
                  <a:cubicBezTo>
                    <a:pt x="310" y="1096"/>
                    <a:pt x="650" y="1179"/>
                    <a:pt x="989" y="1179"/>
                  </a:cubicBezTo>
                  <a:cubicBezTo>
                    <a:pt x="1328" y="1179"/>
                    <a:pt x="1668" y="1096"/>
                    <a:pt x="1977" y="929"/>
                  </a:cubicBezTo>
                  <a:lnTo>
                    <a:pt x="1977" y="1"/>
                  </a:lnTo>
                  <a:lnTo>
                    <a:pt x="1144" y="501"/>
                  </a:lnTo>
                  <a:cubicBezTo>
                    <a:pt x="1096" y="524"/>
                    <a:pt x="1048" y="524"/>
                    <a:pt x="977" y="524"/>
                  </a:cubicBezTo>
                  <a:cubicBezTo>
                    <a:pt x="929" y="524"/>
                    <a:pt x="882" y="501"/>
                    <a:pt x="834" y="47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2543217" y="2958367"/>
              <a:ext cx="115774" cy="67678"/>
            </a:xfrm>
            <a:custGeom>
              <a:avLst/>
              <a:gdLst/>
              <a:ahLst/>
              <a:cxnLst/>
              <a:rect l="l" t="t" r="r" b="b"/>
              <a:pathLst>
                <a:path w="3382" h="1977" extrusionOk="0">
                  <a:moveTo>
                    <a:pt x="1691" y="0"/>
                  </a:moveTo>
                  <a:lnTo>
                    <a:pt x="0" y="976"/>
                  </a:lnTo>
                  <a:lnTo>
                    <a:pt x="1691" y="1977"/>
                  </a:lnTo>
                  <a:lnTo>
                    <a:pt x="3382" y="976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4"/>
          <p:cNvGrpSpPr/>
          <p:nvPr/>
        </p:nvGrpSpPr>
        <p:grpSpPr>
          <a:xfrm>
            <a:off x="1453054" y="1110885"/>
            <a:ext cx="384910" cy="363173"/>
            <a:chOff x="6375511" y="3462201"/>
            <a:chExt cx="384910" cy="363173"/>
          </a:xfrm>
        </p:grpSpPr>
        <p:sp>
          <p:nvSpPr>
            <p:cNvPr id="579" name="Google Shape;579;p24"/>
            <p:cNvSpPr/>
            <p:nvPr/>
          </p:nvSpPr>
          <p:spPr>
            <a:xfrm>
              <a:off x="6598981" y="3604813"/>
              <a:ext cx="50561" cy="25914"/>
            </a:xfrm>
            <a:custGeom>
              <a:avLst/>
              <a:gdLst/>
              <a:ahLst/>
              <a:cxnLst/>
              <a:rect l="l" t="t" r="r" b="b"/>
              <a:pathLst>
                <a:path w="1477" h="757" extrusionOk="0">
                  <a:moveTo>
                    <a:pt x="0" y="1"/>
                  </a:moveTo>
                  <a:lnTo>
                    <a:pt x="0" y="596"/>
                  </a:lnTo>
                  <a:cubicBezTo>
                    <a:pt x="226" y="703"/>
                    <a:pt x="477" y="757"/>
                    <a:pt x="730" y="757"/>
                  </a:cubicBezTo>
                  <a:cubicBezTo>
                    <a:pt x="983" y="757"/>
                    <a:pt x="1239" y="703"/>
                    <a:pt x="1477" y="596"/>
                  </a:cubicBezTo>
                  <a:lnTo>
                    <a:pt x="1477" y="1"/>
                  </a:lnTo>
                  <a:lnTo>
                    <a:pt x="881" y="334"/>
                  </a:lnTo>
                  <a:cubicBezTo>
                    <a:pt x="834" y="358"/>
                    <a:pt x="786" y="358"/>
                    <a:pt x="738" y="358"/>
                  </a:cubicBezTo>
                  <a:cubicBezTo>
                    <a:pt x="691" y="358"/>
                    <a:pt x="619" y="358"/>
                    <a:pt x="572" y="3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6581864" y="3545317"/>
              <a:ext cx="84794" cy="48952"/>
            </a:xfrm>
            <a:custGeom>
              <a:avLst/>
              <a:gdLst/>
              <a:ahLst/>
              <a:cxnLst/>
              <a:rect l="l" t="t" r="r" b="b"/>
              <a:pathLst>
                <a:path w="2477" h="1430" extrusionOk="0">
                  <a:moveTo>
                    <a:pt x="1238" y="0"/>
                  </a:moveTo>
                  <a:lnTo>
                    <a:pt x="0" y="715"/>
                  </a:lnTo>
                  <a:lnTo>
                    <a:pt x="1238" y="1429"/>
                  </a:lnTo>
                  <a:lnTo>
                    <a:pt x="2477" y="715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6375511" y="3462201"/>
              <a:ext cx="384910" cy="363173"/>
            </a:xfrm>
            <a:custGeom>
              <a:avLst/>
              <a:gdLst/>
              <a:ahLst/>
              <a:cxnLst/>
              <a:rect l="l" t="t" r="r" b="b"/>
              <a:pathLst>
                <a:path w="11244" h="10609" extrusionOk="0">
                  <a:moveTo>
                    <a:pt x="7255" y="1750"/>
                  </a:moveTo>
                  <a:cubicBezTo>
                    <a:pt x="7308" y="1750"/>
                    <a:pt x="7362" y="1762"/>
                    <a:pt x="7409" y="1785"/>
                  </a:cubicBezTo>
                  <a:lnTo>
                    <a:pt x="9267" y="2881"/>
                  </a:lnTo>
                  <a:cubicBezTo>
                    <a:pt x="9481" y="2976"/>
                    <a:pt x="9481" y="3309"/>
                    <a:pt x="9267" y="3405"/>
                  </a:cubicBezTo>
                  <a:lnTo>
                    <a:pt x="8624" y="3786"/>
                  </a:lnTo>
                  <a:lnTo>
                    <a:pt x="8624" y="4929"/>
                  </a:lnTo>
                  <a:cubicBezTo>
                    <a:pt x="8624" y="5048"/>
                    <a:pt x="8552" y="5143"/>
                    <a:pt x="8481" y="5191"/>
                  </a:cubicBezTo>
                  <a:cubicBezTo>
                    <a:pt x="8112" y="5429"/>
                    <a:pt x="7689" y="5548"/>
                    <a:pt x="7266" y="5548"/>
                  </a:cubicBezTo>
                  <a:cubicBezTo>
                    <a:pt x="6844" y="5548"/>
                    <a:pt x="6421" y="5429"/>
                    <a:pt x="6052" y="5191"/>
                  </a:cubicBezTo>
                  <a:cubicBezTo>
                    <a:pt x="5957" y="5143"/>
                    <a:pt x="5909" y="5048"/>
                    <a:pt x="5909" y="4929"/>
                  </a:cubicBezTo>
                  <a:lnTo>
                    <a:pt x="5909" y="3786"/>
                  </a:lnTo>
                  <a:lnTo>
                    <a:pt x="5266" y="3405"/>
                  </a:lnTo>
                  <a:cubicBezTo>
                    <a:pt x="5028" y="3309"/>
                    <a:pt x="5028" y="2976"/>
                    <a:pt x="5266" y="2881"/>
                  </a:cubicBezTo>
                  <a:lnTo>
                    <a:pt x="7100" y="1785"/>
                  </a:lnTo>
                  <a:cubicBezTo>
                    <a:pt x="7147" y="1762"/>
                    <a:pt x="7201" y="1750"/>
                    <a:pt x="7255" y="1750"/>
                  </a:cubicBezTo>
                  <a:close/>
                  <a:moveTo>
                    <a:pt x="7294" y="1"/>
                  </a:moveTo>
                  <a:cubicBezTo>
                    <a:pt x="5422" y="1"/>
                    <a:pt x="3623" y="1451"/>
                    <a:pt x="3623" y="3643"/>
                  </a:cubicBezTo>
                  <a:cubicBezTo>
                    <a:pt x="3623" y="4500"/>
                    <a:pt x="3909" y="5334"/>
                    <a:pt x="4480" y="6001"/>
                  </a:cubicBezTo>
                  <a:lnTo>
                    <a:pt x="3909" y="6548"/>
                  </a:lnTo>
                  <a:cubicBezTo>
                    <a:pt x="3830" y="6520"/>
                    <a:pt x="3748" y="6506"/>
                    <a:pt x="3665" y="6506"/>
                  </a:cubicBezTo>
                  <a:cubicBezTo>
                    <a:pt x="3470" y="6506"/>
                    <a:pt x="3273" y="6581"/>
                    <a:pt x="3123" y="6715"/>
                  </a:cubicBezTo>
                  <a:lnTo>
                    <a:pt x="551" y="9311"/>
                  </a:lnTo>
                  <a:cubicBezTo>
                    <a:pt x="1" y="9861"/>
                    <a:pt x="509" y="10608"/>
                    <a:pt x="1098" y="10608"/>
                  </a:cubicBezTo>
                  <a:cubicBezTo>
                    <a:pt x="1275" y="10608"/>
                    <a:pt x="1458" y="10541"/>
                    <a:pt x="1622" y="10382"/>
                  </a:cubicBezTo>
                  <a:lnTo>
                    <a:pt x="4194" y="7787"/>
                  </a:lnTo>
                  <a:cubicBezTo>
                    <a:pt x="4409" y="7572"/>
                    <a:pt x="4480" y="7263"/>
                    <a:pt x="4361" y="7001"/>
                  </a:cubicBezTo>
                  <a:lnTo>
                    <a:pt x="4933" y="6429"/>
                  </a:lnTo>
                  <a:cubicBezTo>
                    <a:pt x="5605" y="6993"/>
                    <a:pt x="6431" y="7271"/>
                    <a:pt x="7254" y="7271"/>
                  </a:cubicBezTo>
                  <a:cubicBezTo>
                    <a:pt x="8239" y="7271"/>
                    <a:pt x="9220" y="6874"/>
                    <a:pt x="9934" y="6096"/>
                  </a:cubicBezTo>
                  <a:cubicBezTo>
                    <a:pt x="11243" y="4667"/>
                    <a:pt x="11196" y="2452"/>
                    <a:pt x="9862" y="1071"/>
                  </a:cubicBezTo>
                  <a:lnTo>
                    <a:pt x="9838" y="1071"/>
                  </a:lnTo>
                  <a:cubicBezTo>
                    <a:pt x="9099" y="332"/>
                    <a:pt x="8189" y="1"/>
                    <a:pt x="7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24"/>
          <p:cNvGrpSpPr/>
          <p:nvPr/>
        </p:nvGrpSpPr>
        <p:grpSpPr>
          <a:xfrm>
            <a:off x="1323028" y="3435234"/>
            <a:ext cx="293509" cy="366904"/>
            <a:chOff x="867091" y="4631994"/>
            <a:chExt cx="293509" cy="366904"/>
          </a:xfrm>
        </p:grpSpPr>
        <p:sp>
          <p:nvSpPr>
            <p:cNvPr id="583" name="Google Shape;583;p24"/>
            <p:cNvSpPr/>
            <p:nvPr/>
          </p:nvSpPr>
          <p:spPr>
            <a:xfrm>
              <a:off x="1092101" y="4638532"/>
              <a:ext cx="62817" cy="69321"/>
            </a:xfrm>
            <a:custGeom>
              <a:avLst/>
              <a:gdLst/>
              <a:ahLst/>
              <a:cxnLst/>
              <a:rect l="l" t="t" r="r" b="b"/>
              <a:pathLst>
                <a:path w="1835" h="2025" extrusionOk="0">
                  <a:moveTo>
                    <a:pt x="0" y="0"/>
                  </a:moveTo>
                  <a:lnTo>
                    <a:pt x="0" y="2025"/>
                  </a:lnTo>
                  <a:lnTo>
                    <a:pt x="1834" y="2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867091" y="4631994"/>
              <a:ext cx="293509" cy="366904"/>
            </a:xfrm>
            <a:custGeom>
              <a:avLst/>
              <a:gdLst/>
              <a:ahLst/>
              <a:cxnLst/>
              <a:rect l="l" t="t" r="r" b="b"/>
              <a:pathLst>
                <a:path w="8574" h="10718" extrusionOk="0">
                  <a:moveTo>
                    <a:pt x="1482" y="1070"/>
                  </a:moveTo>
                  <a:cubicBezTo>
                    <a:pt x="1496" y="1070"/>
                    <a:pt x="1510" y="1071"/>
                    <a:pt x="1525" y="1073"/>
                  </a:cubicBezTo>
                  <a:lnTo>
                    <a:pt x="2501" y="1073"/>
                  </a:lnTo>
                  <a:cubicBezTo>
                    <a:pt x="2882" y="1096"/>
                    <a:pt x="2882" y="1644"/>
                    <a:pt x="2501" y="1692"/>
                  </a:cubicBezTo>
                  <a:lnTo>
                    <a:pt x="1525" y="1692"/>
                  </a:lnTo>
                  <a:cubicBezTo>
                    <a:pt x="1510" y="1693"/>
                    <a:pt x="1496" y="1694"/>
                    <a:pt x="1482" y="1694"/>
                  </a:cubicBezTo>
                  <a:cubicBezTo>
                    <a:pt x="1086" y="1694"/>
                    <a:pt x="1086" y="1070"/>
                    <a:pt x="1482" y="1070"/>
                  </a:cubicBezTo>
                  <a:close/>
                  <a:moveTo>
                    <a:pt x="3709" y="2142"/>
                  </a:moveTo>
                  <a:cubicBezTo>
                    <a:pt x="4107" y="2142"/>
                    <a:pt x="4107" y="2789"/>
                    <a:pt x="3709" y="2789"/>
                  </a:cubicBezTo>
                  <a:cubicBezTo>
                    <a:pt x="3696" y="2789"/>
                    <a:pt x="3682" y="2789"/>
                    <a:pt x="3668" y="2787"/>
                  </a:cubicBezTo>
                  <a:lnTo>
                    <a:pt x="1525" y="2787"/>
                  </a:lnTo>
                  <a:cubicBezTo>
                    <a:pt x="1511" y="2789"/>
                    <a:pt x="1497" y="2789"/>
                    <a:pt x="1484" y="2789"/>
                  </a:cubicBezTo>
                  <a:cubicBezTo>
                    <a:pt x="1086" y="2789"/>
                    <a:pt x="1086" y="2142"/>
                    <a:pt x="1484" y="2142"/>
                  </a:cubicBezTo>
                  <a:cubicBezTo>
                    <a:pt x="1497" y="2142"/>
                    <a:pt x="1511" y="2143"/>
                    <a:pt x="1525" y="2144"/>
                  </a:cubicBezTo>
                  <a:lnTo>
                    <a:pt x="3668" y="2144"/>
                  </a:lnTo>
                  <a:cubicBezTo>
                    <a:pt x="3682" y="2143"/>
                    <a:pt x="3696" y="2142"/>
                    <a:pt x="3709" y="2142"/>
                  </a:cubicBezTo>
                  <a:close/>
                  <a:moveTo>
                    <a:pt x="4830" y="4285"/>
                  </a:moveTo>
                  <a:cubicBezTo>
                    <a:pt x="5226" y="4285"/>
                    <a:pt x="5226" y="4909"/>
                    <a:pt x="4830" y="4909"/>
                  </a:cubicBezTo>
                  <a:cubicBezTo>
                    <a:pt x="4816" y="4909"/>
                    <a:pt x="4802" y="4908"/>
                    <a:pt x="4787" y="4907"/>
                  </a:cubicBezTo>
                  <a:lnTo>
                    <a:pt x="1549" y="4907"/>
                  </a:lnTo>
                  <a:cubicBezTo>
                    <a:pt x="1533" y="4908"/>
                    <a:pt x="1518" y="4909"/>
                    <a:pt x="1504" y="4909"/>
                  </a:cubicBezTo>
                  <a:cubicBezTo>
                    <a:pt x="1087" y="4909"/>
                    <a:pt x="1087" y="4285"/>
                    <a:pt x="1504" y="4285"/>
                  </a:cubicBezTo>
                  <a:cubicBezTo>
                    <a:pt x="1518" y="4285"/>
                    <a:pt x="1533" y="4286"/>
                    <a:pt x="1549" y="4287"/>
                  </a:cubicBezTo>
                  <a:lnTo>
                    <a:pt x="4787" y="4287"/>
                  </a:lnTo>
                  <a:cubicBezTo>
                    <a:pt x="4802" y="4286"/>
                    <a:pt x="4816" y="4285"/>
                    <a:pt x="4830" y="4285"/>
                  </a:cubicBezTo>
                  <a:close/>
                  <a:moveTo>
                    <a:pt x="7481" y="3775"/>
                  </a:moveTo>
                  <a:cubicBezTo>
                    <a:pt x="7562" y="3775"/>
                    <a:pt x="7645" y="3811"/>
                    <a:pt x="7716" y="3883"/>
                  </a:cubicBezTo>
                  <a:cubicBezTo>
                    <a:pt x="7836" y="4002"/>
                    <a:pt x="7836" y="4192"/>
                    <a:pt x="7716" y="4311"/>
                  </a:cubicBezTo>
                  <a:lnTo>
                    <a:pt x="6812" y="5192"/>
                  </a:lnTo>
                  <a:cubicBezTo>
                    <a:pt x="6764" y="5264"/>
                    <a:pt x="6669" y="5288"/>
                    <a:pt x="6597" y="5288"/>
                  </a:cubicBezTo>
                  <a:cubicBezTo>
                    <a:pt x="6502" y="5288"/>
                    <a:pt x="6430" y="5264"/>
                    <a:pt x="6383" y="5192"/>
                  </a:cubicBezTo>
                  <a:lnTo>
                    <a:pt x="5954" y="4788"/>
                  </a:lnTo>
                  <a:cubicBezTo>
                    <a:pt x="5835" y="4669"/>
                    <a:pt x="5835" y="4478"/>
                    <a:pt x="5954" y="4359"/>
                  </a:cubicBezTo>
                  <a:lnTo>
                    <a:pt x="6002" y="4335"/>
                  </a:lnTo>
                  <a:cubicBezTo>
                    <a:pt x="6061" y="4276"/>
                    <a:pt x="6139" y="4246"/>
                    <a:pt x="6216" y="4246"/>
                  </a:cubicBezTo>
                  <a:cubicBezTo>
                    <a:pt x="6294" y="4246"/>
                    <a:pt x="6371" y="4276"/>
                    <a:pt x="6430" y="4335"/>
                  </a:cubicBezTo>
                  <a:lnTo>
                    <a:pt x="6621" y="4526"/>
                  </a:lnTo>
                  <a:lnTo>
                    <a:pt x="7264" y="3883"/>
                  </a:lnTo>
                  <a:cubicBezTo>
                    <a:pt x="7324" y="3811"/>
                    <a:pt x="7401" y="3775"/>
                    <a:pt x="7481" y="3775"/>
                  </a:cubicBezTo>
                  <a:close/>
                  <a:moveTo>
                    <a:pt x="4828" y="6405"/>
                  </a:moveTo>
                  <a:cubicBezTo>
                    <a:pt x="5226" y="6405"/>
                    <a:pt x="5226" y="7052"/>
                    <a:pt x="4828" y="7052"/>
                  </a:cubicBezTo>
                  <a:cubicBezTo>
                    <a:pt x="4815" y="7052"/>
                    <a:pt x="4801" y="7051"/>
                    <a:pt x="4787" y="7050"/>
                  </a:cubicBezTo>
                  <a:lnTo>
                    <a:pt x="1549" y="7050"/>
                  </a:lnTo>
                  <a:cubicBezTo>
                    <a:pt x="1534" y="7051"/>
                    <a:pt x="1519" y="7052"/>
                    <a:pt x="1505" y="7052"/>
                  </a:cubicBezTo>
                  <a:cubicBezTo>
                    <a:pt x="1087" y="7052"/>
                    <a:pt x="1087" y="6405"/>
                    <a:pt x="1505" y="6405"/>
                  </a:cubicBezTo>
                  <a:cubicBezTo>
                    <a:pt x="1519" y="6405"/>
                    <a:pt x="1534" y="6405"/>
                    <a:pt x="1549" y="6407"/>
                  </a:cubicBezTo>
                  <a:lnTo>
                    <a:pt x="4787" y="6407"/>
                  </a:lnTo>
                  <a:cubicBezTo>
                    <a:pt x="4801" y="6405"/>
                    <a:pt x="4815" y="6405"/>
                    <a:pt x="4828" y="6405"/>
                  </a:cubicBezTo>
                  <a:close/>
                  <a:moveTo>
                    <a:pt x="7493" y="5895"/>
                  </a:moveTo>
                  <a:cubicBezTo>
                    <a:pt x="7574" y="5895"/>
                    <a:pt x="7657" y="5931"/>
                    <a:pt x="7716" y="6002"/>
                  </a:cubicBezTo>
                  <a:cubicBezTo>
                    <a:pt x="7836" y="6121"/>
                    <a:pt x="7836" y="6312"/>
                    <a:pt x="7716" y="6431"/>
                  </a:cubicBezTo>
                  <a:lnTo>
                    <a:pt x="6835" y="7336"/>
                  </a:lnTo>
                  <a:cubicBezTo>
                    <a:pt x="6764" y="7383"/>
                    <a:pt x="6692" y="7431"/>
                    <a:pt x="6597" y="7431"/>
                  </a:cubicBezTo>
                  <a:cubicBezTo>
                    <a:pt x="6526" y="7431"/>
                    <a:pt x="6454" y="7383"/>
                    <a:pt x="6383" y="7336"/>
                  </a:cubicBezTo>
                  <a:lnTo>
                    <a:pt x="5978" y="6931"/>
                  </a:lnTo>
                  <a:cubicBezTo>
                    <a:pt x="5859" y="6788"/>
                    <a:pt x="5859" y="6597"/>
                    <a:pt x="5978" y="6478"/>
                  </a:cubicBezTo>
                  <a:lnTo>
                    <a:pt x="6002" y="6478"/>
                  </a:lnTo>
                  <a:cubicBezTo>
                    <a:pt x="6061" y="6407"/>
                    <a:pt x="6139" y="6371"/>
                    <a:pt x="6216" y="6371"/>
                  </a:cubicBezTo>
                  <a:cubicBezTo>
                    <a:pt x="6294" y="6371"/>
                    <a:pt x="6371" y="6407"/>
                    <a:pt x="6430" y="6478"/>
                  </a:cubicBezTo>
                  <a:lnTo>
                    <a:pt x="6621" y="6645"/>
                  </a:lnTo>
                  <a:lnTo>
                    <a:pt x="7288" y="6002"/>
                  </a:lnTo>
                  <a:cubicBezTo>
                    <a:pt x="7335" y="5931"/>
                    <a:pt x="7413" y="5895"/>
                    <a:pt x="7493" y="5895"/>
                  </a:cubicBezTo>
                  <a:close/>
                  <a:moveTo>
                    <a:pt x="4830" y="8477"/>
                  </a:moveTo>
                  <a:cubicBezTo>
                    <a:pt x="5226" y="8477"/>
                    <a:pt x="5226" y="9100"/>
                    <a:pt x="4830" y="9100"/>
                  </a:cubicBezTo>
                  <a:cubicBezTo>
                    <a:pt x="4816" y="9100"/>
                    <a:pt x="4802" y="9100"/>
                    <a:pt x="4787" y="9098"/>
                  </a:cubicBezTo>
                  <a:lnTo>
                    <a:pt x="1549" y="9098"/>
                  </a:lnTo>
                  <a:cubicBezTo>
                    <a:pt x="1533" y="9100"/>
                    <a:pt x="1518" y="9100"/>
                    <a:pt x="1504" y="9100"/>
                  </a:cubicBezTo>
                  <a:cubicBezTo>
                    <a:pt x="1087" y="9100"/>
                    <a:pt x="1087" y="8477"/>
                    <a:pt x="1504" y="8477"/>
                  </a:cubicBezTo>
                  <a:cubicBezTo>
                    <a:pt x="1518" y="8477"/>
                    <a:pt x="1533" y="8477"/>
                    <a:pt x="1549" y="8479"/>
                  </a:cubicBezTo>
                  <a:lnTo>
                    <a:pt x="4787" y="8479"/>
                  </a:lnTo>
                  <a:cubicBezTo>
                    <a:pt x="4802" y="8477"/>
                    <a:pt x="4816" y="8477"/>
                    <a:pt x="4830" y="8477"/>
                  </a:cubicBezTo>
                  <a:close/>
                  <a:moveTo>
                    <a:pt x="7483" y="7970"/>
                  </a:moveTo>
                  <a:cubicBezTo>
                    <a:pt x="7722" y="7970"/>
                    <a:pt x="7929" y="8285"/>
                    <a:pt x="7693" y="8503"/>
                  </a:cubicBezTo>
                  <a:lnTo>
                    <a:pt x="7716" y="8503"/>
                  </a:lnTo>
                  <a:lnTo>
                    <a:pt x="6812" y="9384"/>
                  </a:lnTo>
                  <a:cubicBezTo>
                    <a:pt x="6764" y="9455"/>
                    <a:pt x="6669" y="9479"/>
                    <a:pt x="6597" y="9479"/>
                  </a:cubicBezTo>
                  <a:cubicBezTo>
                    <a:pt x="6502" y="9479"/>
                    <a:pt x="6430" y="9455"/>
                    <a:pt x="6383" y="9384"/>
                  </a:cubicBezTo>
                  <a:lnTo>
                    <a:pt x="5954" y="8979"/>
                  </a:lnTo>
                  <a:cubicBezTo>
                    <a:pt x="5835" y="8860"/>
                    <a:pt x="5835" y="8669"/>
                    <a:pt x="5954" y="8550"/>
                  </a:cubicBezTo>
                  <a:cubicBezTo>
                    <a:pt x="6014" y="8479"/>
                    <a:pt x="6097" y="8443"/>
                    <a:pt x="6180" y="8443"/>
                  </a:cubicBezTo>
                  <a:cubicBezTo>
                    <a:pt x="6264" y="8443"/>
                    <a:pt x="6347" y="8479"/>
                    <a:pt x="6407" y="8550"/>
                  </a:cubicBezTo>
                  <a:lnTo>
                    <a:pt x="6597" y="8717"/>
                  </a:lnTo>
                  <a:lnTo>
                    <a:pt x="7264" y="8074"/>
                  </a:lnTo>
                  <a:cubicBezTo>
                    <a:pt x="7332" y="8000"/>
                    <a:pt x="7409" y="7970"/>
                    <a:pt x="7483" y="7970"/>
                  </a:cubicBezTo>
                  <a:close/>
                  <a:moveTo>
                    <a:pt x="906" y="1"/>
                  </a:moveTo>
                  <a:cubicBezTo>
                    <a:pt x="405" y="1"/>
                    <a:pt x="1" y="406"/>
                    <a:pt x="1" y="906"/>
                  </a:cubicBezTo>
                  <a:lnTo>
                    <a:pt x="1" y="9836"/>
                  </a:lnTo>
                  <a:cubicBezTo>
                    <a:pt x="1" y="10313"/>
                    <a:pt x="405" y="10717"/>
                    <a:pt x="906" y="10717"/>
                  </a:cubicBezTo>
                  <a:lnTo>
                    <a:pt x="7669" y="10717"/>
                  </a:lnTo>
                  <a:cubicBezTo>
                    <a:pt x="8169" y="10717"/>
                    <a:pt x="8574" y="10313"/>
                    <a:pt x="8574" y="9836"/>
                  </a:cubicBezTo>
                  <a:lnTo>
                    <a:pt x="8574" y="2835"/>
                  </a:lnTo>
                  <a:lnTo>
                    <a:pt x="6264" y="2835"/>
                  </a:lnTo>
                  <a:cubicBezTo>
                    <a:pt x="6073" y="2835"/>
                    <a:pt x="5954" y="2692"/>
                    <a:pt x="5954" y="2525"/>
                  </a:cubicBezTo>
                  <a:lnTo>
                    <a:pt x="5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4"/>
          <p:cNvSpPr/>
          <p:nvPr/>
        </p:nvSpPr>
        <p:spPr>
          <a:xfrm>
            <a:off x="438912" y="2667400"/>
            <a:ext cx="552600" cy="552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24"/>
          <p:cNvGrpSpPr/>
          <p:nvPr/>
        </p:nvGrpSpPr>
        <p:grpSpPr>
          <a:xfrm>
            <a:off x="7795076" y="1990072"/>
            <a:ext cx="253594" cy="367554"/>
            <a:chOff x="1679051" y="4631822"/>
            <a:chExt cx="253594" cy="367554"/>
          </a:xfrm>
        </p:grpSpPr>
        <p:sp>
          <p:nvSpPr>
            <p:cNvPr id="604" name="Google Shape;604;p24"/>
            <p:cNvSpPr/>
            <p:nvPr/>
          </p:nvSpPr>
          <p:spPr>
            <a:xfrm>
              <a:off x="1743477" y="4708640"/>
              <a:ext cx="111701" cy="95714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81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7" y="2668"/>
                    <a:pt x="1519" y="2796"/>
                    <a:pt x="1863" y="2796"/>
                  </a:cubicBezTo>
                  <a:cubicBezTo>
                    <a:pt x="2578" y="2796"/>
                    <a:pt x="3263" y="2242"/>
                    <a:pt x="3263" y="1406"/>
                  </a:cubicBezTo>
                  <a:cubicBezTo>
                    <a:pt x="3263" y="620"/>
                    <a:pt x="2644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1679051" y="4631822"/>
              <a:ext cx="253594" cy="249692"/>
            </a:xfrm>
            <a:custGeom>
              <a:avLst/>
              <a:gdLst/>
              <a:ahLst/>
              <a:cxnLst/>
              <a:rect l="l" t="t" r="r" b="b"/>
              <a:pathLst>
                <a:path w="7408" h="7294" extrusionOk="0">
                  <a:moveTo>
                    <a:pt x="3728" y="1610"/>
                  </a:moveTo>
                  <a:cubicBezTo>
                    <a:pt x="4778" y="1610"/>
                    <a:pt x="5788" y="2421"/>
                    <a:pt x="5788" y="3650"/>
                  </a:cubicBezTo>
                  <a:cubicBezTo>
                    <a:pt x="5788" y="4745"/>
                    <a:pt x="4883" y="5650"/>
                    <a:pt x="3763" y="5674"/>
                  </a:cubicBezTo>
                  <a:cubicBezTo>
                    <a:pt x="1954" y="5674"/>
                    <a:pt x="1049" y="3483"/>
                    <a:pt x="2311" y="2197"/>
                  </a:cubicBezTo>
                  <a:cubicBezTo>
                    <a:pt x="2724" y="1791"/>
                    <a:pt x="3230" y="1610"/>
                    <a:pt x="3728" y="1610"/>
                  </a:cubicBezTo>
                  <a:close/>
                  <a:moveTo>
                    <a:pt x="3036" y="0"/>
                  </a:moveTo>
                  <a:cubicBezTo>
                    <a:pt x="3000" y="0"/>
                    <a:pt x="2965" y="2"/>
                    <a:pt x="2930" y="6"/>
                  </a:cubicBezTo>
                  <a:cubicBezTo>
                    <a:pt x="2716" y="77"/>
                    <a:pt x="2549" y="244"/>
                    <a:pt x="2454" y="435"/>
                  </a:cubicBezTo>
                  <a:cubicBezTo>
                    <a:pt x="2406" y="482"/>
                    <a:pt x="2358" y="554"/>
                    <a:pt x="2311" y="601"/>
                  </a:cubicBezTo>
                  <a:lnTo>
                    <a:pt x="2120" y="601"/>
                  </a:lnTo>
                  <a:cubicBezTo>
                    <a:pt x="2061" y="589"/>
                    <a:pt x="2003" y="583"/>
                    <a:pt x="1946" y="583"/>
                  </a:cubicBezTo>
                  <a:cubicBezTo>
                    <a:pt x="1776" y="583"/>
                    <a:pt x="1620" y="637"/>
                    <a:pt x="1477" y="744"/>
                  </a:cubicBezTo>
                  <a:cubicBezTo>
                    <a:pt x="1334" y="887"/>
                    <a:pt x="1239" y="1101"/>
                    <a:pt x="1215" y="1340"/>
                  </a:cubicBezTo>
                  <a:cubicBezTo>
                    <a:pt x="1215" y="1411"/>
                    <a:pt x="1192" y="1482"/>
                    <a:pt x="1168" y="1530"/>
                  </a:cubicBezTo>
                  <a:cubicBezTo>
                    <a:pt x="1120" y="1578"/>
                    <a:pt x="1049" y="1601"/>
                    <a:pt x="977" y="1625"/>
                  </a:cubicBezTo>
                  <a:cubicBezTo>
                    <a:pt x="763" y="1697"/>
                    <a:pt x="596" y="1840"/>
                    <a:pt x="477" y="2030"/>
                  </a:cubicBezTo>
                  <a:cubicBezTo>
                    <a:pt x="406" y="2244"/>
                    <a:pt x="406" y="2459"/>
                    <a:pt x="477" y="2673"/>
                  </a:cubicBezTo>
                  <a:cubicBezTo>
                    <a:pt x="501" y="2745"/>
                    <a:pt x="525" y="2816"/>
                    <a:pt x="525" y="2887"/>
                  </a:cubicBezTo>
                  <a:cubicBezTo>
                    <a:pt x="477" y="2935"/>
                    <a:pt x="453" y="3007"/>
                    <a:pt x="406" y="3054"/>
                  </a:cubicBezTo>
                  <a:cubicBezTo>
                    <a:pt x="1" y="3364"/>
                    <a:pt x="1" y="3935"/>
                    <a:pt x="406" y="4221"/>
                  </a:cubicBezTo>
                  <a:cubicBezTo>
                    <a:pt x="453" y="4269"/>
                    <a:pt x="477" y="4340"/>
                    <a:pt x="525" y="4388"/>
                  </a:cubicBezTo>
                  <a:cubicBezTo>
                    <a:pt x="525" y="4483"/>
                    <a:pt x="501" y="4554"/>
                    <a:pt x="477" y="4626"/>
                  </a:cubicBezTo>
                  <a:cubicBezTo>
                    <a:pt x="406" y="4816"/>
                    <a:pt x="406" y="5055"/>
                    <a:pt x="477" y="5245"/>
                  </a:cubicBezTo>
                  <a:cubicBezTo>
                    <a:pt x="596" y="5436"/>
                    <a:pt x="763" y="5578"/>
                    <a:pt x="977" y="5650"/>
                  </a:cubicBezTo>
                  <a:cubicBezTo>
                    <a:pt x="1049" y="5674"/>
                    <a:pt x="1120" y="5698"/>
                    <a:pt x="1168" y="5745"/>
                  </a:cubicBezTo>
                  <a:cubicBezTo>
                    <a:pt x="1192" y="5817"/>
                    <a:pt x="1215" y="5888"/>
                    <a:pt x="1215" y="5959"/>
                  </a:cubicBezTo>
                  <a:cubicBezTo>
                    <a:pt x="1239" y="6174"/>
                    <a:pt x="1334" y="6388"/>
                    <a:pt x="1477" y="6555"/>
                  </a:cubicBezTo>
                  <a:cubicBezTo>
                    <a:pt x="1619" y="6643"/>
                    <a:pt x="1773" y="6692"/>
                    <a:pt x="1940" y="6692"/>
                  </a:cubicBezTo>
                  <a:cubicBezTo>
                    <a:pt x="1999" y="6692"/>
                    <a:pt x="2059" y="6686"/>
                    <a:pt x="2120" y="6674"/>
                  </a:cubicBezTo>
                  <a:lnTo>
                    <a:pt x="2311" y="6674"/>
                  </a:lnTo>
                  <a:cubicBezTo>
                    <a:pt x="2358" y="6745"/>
                    <a:pt x="2406" y="6793"/>
                    <a:pt x="2454" y="6841"/>
                  </a:cubicBezTo>
                  <a:cubicBezTo>
                    <a:pt x="2549" y="7055"/>
                    <a:pt x="2739" y="7198"/>
                    <a:pt x="2954" y="7269"/>
                  </a:cubicBezTo>
                  <a:cubicBezTo>
                    <a:pt x="2989" y="7273"/>
                    <a:pt x="3023" y="7275"/>
                    <a:pt x="3058" y="7275"/>
                  </a:cubicBezTo>
                  <a:cubicBezTo>
                    <a:pt x="3236" y="7275"/>
                    <a:pt x="3410" y="7222"/>
                    <a:pt x="3549" y="7103"/>
                  </a:cubicBezTo>
                  <a:cubicBezTo>
                    <a:pt x="3621" y="7079"/>
                    <a:pt x="3692" y="7055"/>
                    <a:pt x="3740" y="7031"/>
                  </a:cubicBezTo>
                  <a:cubicBezTo>
                    <a:pt x="3811" y="7055"/>
                    <a:pt x="3883" y="7079"/>
                    <a:pt x="3954" y="7103"/>
                  </a:cubicBezTo>
                  <a:cubicBezTo>
                    <a:pt x="4097" y="7222"/>
                    <a:pt x="4264" y="7269"/>
                    <a:pt x="4430" y="7293"/>
                  </a:cubicBezTo>
                  <a:lnTo>
                    <a:pt x="4549" y="7293"/>
                  </a:lnTo>
                  <a:cubicBezTo>
                    <a:pt x="4764" y="7222"/>
                    <a:pt x="4954" y="7055"/>
                    <a:pt x="5049" y="6864"/>
                  </a:cubicBezTo>
                  <a:cubicBezTo>
                    <a:pt x="5097" y="6817"/>
                    <a:pt x="5145" y="6745"/>
                    <a:pt x="5192" y="6698"/>
                  </a:cubicBezTo>
                  <a:lnTo>
                    <a:pt x="5383" y="6698"/>
                  </a:lnTo>
                  <a:cubicBezTo>
                    <a:pt x="5436" y="6710"/>
                    <a:pt x="5492" y="6716"/>
                    <a:pt x="5547" y="6716"/>
                  </a:cubicBezTo>
                  <a:cubicBezTo>
                    <a:pt x="5712" y="6716"/>
                    <a:pt x="5877" y="6662"/>
                    <a:pt x="6002" y="6555"/>
                  </a:cubicBezTo>
                  <a:cubicBezTo>
                    <a:pt x="6169" y="6412"/>
                    <a:pt x="6264" y="6198"/>
                    <a:pt x="6288" y="5959"/>
                  </a:cubicBezTo>
                  <a:cubicBezTo>
                    <a:pt x="6288" y="5888"/>
                    <a:pt x="6312" y="5817"/>
                    <a:pt x="6335" y="5769"/>
                  </a:cubicBezTo>
                  <a:cubicBezTo>
                    <a:pt x="6383" y="5721"/>
                    <a:pt x="6455" y="5698"/>
                    <a:pt x="6502" y="5674"/>
                  </a:cubicBezTo>
                  <a:cubicBezTo>
                    <a:pt x="6716" y="5602"/>
                    <a:pt x="6907" y="5459"/>
                    <a:pt x="7026" y="5269"/>
                  </a:cubicBezTo>
                  <a:cubicBezTo>
                    <a:pt x="7098" y="5055"/>
                    <a:pt x="7074" y="4840"/>
                    <a:pt x="7002" y="4626"/>
                  </a:cubicBezTo>
                  <a:cubicBezTo>
                    <a:pt x="6978" y="4554"/>
                    <a:pt x="6955" y="4483"/>
                    <a:pt x="6955" y="4412"/>
                  </a:cubicBezTo>
                  <a:cubicBezTo>
                    <a:pt x="7002" y="4340"/>
                    <a:pt x="7026" y="4292"/>
                    <a:pt x="7074" y="4245"/>
                  </a:cubicBezTo>
                  <a:lnTo>
                    <a:pt x="7098" y="4221"/>
                  </a:lnTo>
                  <a:cubicBezTo>
                    <a:pt x="7264" y="4078"/>
                    <a:pt x="7383" y="3864"/>
                    <a:pt x="7407" y="3650"/>
                  </a:cubicBezTo>
                  <a:cubicBezTo>
                    <a:pt x="7383" y="3411"/>
                    <a:pt x="7264" y="3197"/>
                    <a:pt x="7098" y="3054"/>
                  </a:cubicBezTo>
                  <a:cubicBezTo>
                    <a:pt x="7050" y="3007"/>
                    <a:pt x="7002" y="2935"/>
                    <a:pt x="6978" y="2887"/>
                  </a:cubicBezTo>
                  <a:cubicBezTo>
                    <a:pt x="6978" y="2816"/>
                    <a:pt x="7002" y="2745"/>
                    <a:pt x="7026" y="2673"/>
                  </a:cubicBezTo>
                  <a:cubicBezTo>
                    <a:pt x="7098" y="2459"/>
                    <a:pt x="7098" y="2244"/>
                    <a:pt x="7026" y="2030"/>
                  </a:cubicBezTo>
                  <a:cubicBezTo>
                    <a:pt x="6907" y="1840"/>
                    <a:pt x="6716" y="1697"/>
                    <a:pt x="6502" y="1649"/>
                  </a:cubicBezTo>
                  <a:cubicBezTo>
                    <a:pt x="6431" y="1601"/>
                    <a:pt x="6383" y="1578"/>
                    <a:pt x="6312" y="1554"/>
                  </a:cubicBezTo>
                  <a:cubicBezTo>
                    <a:pt x="6288" y="1482"/>
                    <a:pt x="6288" y="1411"/>
                    <a:pt x="6264" y="1340"/>
                  </a:cubicBezTo>
                  <a:cubicBezTo>
                    <a:pt x="6264" y="1101"/>
                    <a:pt x="6169" y="887"/>
                    <a:pt x="6002" y="744"/>
                  </a:cubicBezTo>
                  <a:cubicBezTo>
                    <a:pt x="5877" y="637"/>
                    <a:pt x="5712" y="583"/>
                    <a:pt x="5547" y="583"/>
                  </a:cubicBezTo>
                  <a:cubicBezTo>
                    <a:pt x="5492" y="583"/>
                    <a:pt x="5436" y="589"/>
                    <a:pt x="5383" y="601"/>
                  </a:cubicBezTo>
                  <a:lnTo>
                    <a:pt x="5169" y="601"/>
                  </a:lnTo>
                  <a:cubicBezTo>
                    <a:pt x="5121" y="554"/>
                    <a:pt x="5073" y="482"/>
                    <a:pt x="5049" y="435"/>
                  </a:cubicBezTo>
                  <a:cubicBezTo>
                    <a:pt x="4930" y="244"/>
                    <a:pt x="4764" y="77"/>
                    <a:pt x="4549" y="6"/>
                  </a:cubicBezTo>
                  <a:cubicBezTo>
                    <a:pt x="4515" y="2"/>
                    <a:pt x="4480" y="0"/>
                    <a:pt x="4445" y="0"/>
                  </a:cubicBezTo>
                  <a:cubicBezTo>
                    <a:pt x="4266" y="0"/>
                    <a:pt x="4090" y="53"/>
                    <a:pt x="3930" y="173"/>
                  </a:cubicBezTo>
                  <a:cubicBezTo>
                    <a:pt x="3883" y="196"/>
                    <a:pt x="3811" y="244"/>
                    <a:pt x="3740" y="268"/>
                  </a:cubicBezTo>
                  <a:cubicBezTo>
                    <a:pt x="3668" y="244"/>
                    <a:pt x="3621" y="196"/>
                    <a:pt x="3549" y="173"/>
                  </a:cubicBezTo>
                  <a:cubicBezTo>
                    <a:pt x="3410" y="53"/>
                    <a:pt x="3220" y="0"/>
                    <a:pt x="3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1722253" y="4876585"/>
              <a:ext cx="75038" cy="122792"/>
            </a:xfrm>
            <a:custGeom>
              <a:avLst/>
              <a:gdLst/>
              <a:ahLst/>
              <a:cxnLst/>
              <a:rect l="l" t="t" r="r" b="b"/>
              <a:pathLst>
                <a:path w="2192" h="3587" extrusionOk="0">
                  <a:moveTo>
                    <a:pt x="1" y="0"/>
                  </a:moveTo>
                  <a:lnTo>
                    <a:pt x="1" y="3263"/>
                  </a:lnTo>
                  <a:cubicBezTo>
                    <a:pt x="1" y="3382"/>
                    <a:pt x="49" y="3477"/>
                    <a:pt x="144" y="3525"/>
                  </a:cubicBezTo>
                  <a:cubicBezTo>
                    <a:pt x="204" y="3570"/>
                    <a:pt x="265" y="3587"/>
                    <a:pt x="325" y="3587"/>
                  </a:cubicBezTo>
                  <a:cubicBezTo>
                    <a:pt x="360" y="3587"/>
                    <a:pt x="395" y="3581"/>
                    <a:pt x="430" y="3572"/>
                  </a:cubicBezTo>
                  <a:lnTo>
                    <a:pt x="2192" y="2882"/>
                  </a:lnTo>
                  <a:lnTo>
                    <a:pt x="2192" y="715"/>
                  </a:lnTo>
                  <a:cubicBezTo>
                    <a:pt x="2074" y="754"/>
                    <a:pt x="1956" y="772"/>
                    <a:pt x="1842" y="772"/>
                  </a:cubicBezTo>
                  <a:cubicBezTo>
                    <a:pt x="1749" y="772"/>
                    <a:pt x="1658" y="760"/>
                    <a:pt x="1573" y="738"/>
                  </a:cubicBezTo>
                  <a:lnTo>
                    <a:pt x="1549" y="738"/>
                  </a:lnTo>
                  <a:cubicBezTo>
                    <a:pt x="1239" y="643"/>
                    <a:pt x="954" y="453"/>
                    <a:pt x="763" y="167"/>
                  </a:cubicBezTo>
                  <a:cubicBezTo>
                    <a:pt x="729" y="170"/>
                    <a:pt x="695" y="171"/>
                    <a:pt x="662" y="171"/>
                  </a:cubicBezTo>
                  <a:cubicBezTo>
                    <a:pt x="434" y="171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1818480" y="4876585"/>
              <a:ext cx="75038" cy="122313"/>
            </a:xfrm>
            <a:custGeom>
              <a:avLst/>
              <a:gdLst/>
              <a:ahLst/>
              <a:cxnLst/>
              <a:rect l="l" t="t" r="r" b="b"/>
              <a:pathLst>
                <a:path w="2192" h="3573" extrusionOk="0">
                  <a:moveTo>
                    <a:pt x="2191" y="0"/>
                  </a:moveTo>
                  <a:cubicBezTo>
                    <a:pt x="1984" y="104"/>
                    <a:pt x="1758" y="171"/>
                    <a:pt x="1530" y="171"/>
                  </a:cubicBezTo>
                  <a:cubicBezTo>
                    <a:pt x="1497" y="171"/>
                    <a:pt x="1463" y="170"/>
                    <a:pt x="1429" y="167"/>
                  </a:cubicBezTo>
                  <a:cubicBezTo>
                    <a:pt x="1238" y="453"/>
                    <a:pt x="976" y="643"/>
                    <a:pt x="643" y="738"/>
                  </a:cubicBezTo>
                  <a:cubicBezTo>
                    <a:pt x="548" y="762"/>
                    <a:pt x="476" y="762"/>
                    <a:pt x="381" y="762"/>
                  </a:cubicBezTo>
                  <a:cubicBezTo>
                    <a:pt x="238" y="762"/>
                    <a:pt x="119" y="738"/>
                    <a:pt x="0" y="715"/>
                  </a:cubicBezTo>
                  <a:lnTo>
                    <a:pt x="0" y="2882"/>
                  </a:lnTo>
                  <a:lnTo>
                    <a:pt x="1762" y="3549"/>
                  </a:lnTo>
                  <a:cubicBezTo>
                    <a:pt x="1786" y="3572"/>
                    <a:pt x="1834" y="3572"/>
                    <a:pt x="1858" y="3572"/>
                  </a:cubicBezTo>
                  <a:cubicBezTo>
                    <a:pt x="1929" y="3572"/>
                    <a:pt x="2000" y="3549"/>
                    <a:pt x="2048" y="3525"/>
                  </a:cubicBezTo>
                  <a:cubicBezTo>
                    <a:pt x="2143" y="3453"/>
                    <a:pt x="2191" y="3358"/>
                    <a:pt x="2191" y="3263"/>
                  </a:cubicBezTo>
                  <a:lnTo>
                    <a:pt x="21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24"/>
          <p:cNvGrpSpPr/>
          <p:nvPr/>
        </p:nvGrpSpPr>
        <p:grpSpPr>
          <a:xfrm>
            <a:off x="528346" y="2761299"/>
            <a:ext cx="373716" cy="364645"/>
            <a:chOff x="2415221" y="4633637"/>
            <a:chExt cx="373716" cy="364645"/>
          </a:xfrm>
        </p:grpSpPr>
        <p:sp>
          <p:nvSpPr>
            <p:cNvPr id="609" name="Google Shape;609;p24"/>
            <p:cNvSpPr/>
            <p:nvPr/>
          </p:nvSpPr>
          <p:spPr>
            <a:xfrm>
              <a:off x="2415221" y="4633637"/>
              <a:ext cx="373716" cy="364645"/>
            </a:xfrm>
            <a:custGeom>
              <a:avLst/>
              <a:gdLst/>
              <a:ahLst/>
              <a:cxnLst/>
              <a:rect l="l" t="t" r="r" b="b"/>
              <a:pathLst>
                <a:path w="10917" h="10652" extrusionOk="0">
                  <a:moveTo>
                    <a:pt x="5740" y="1287"/>
                  </a:moveTo>
                  <a:cubicBezTo>
                    <a:pt x="7740" y="1453"/>
                    <a:pt x="9312" y="3025"/>
                    <a:pt x="9455" y="5025"/>
                  </a:cubicBezTo>
                  <a:lnTo>
                    <a:pt x="9074" y="5025"/>
                  </a:lnTo>
                  <a:cubicBezTo>
                    <a:pt x="9059" y="5024"/>
                    <a:pt x="9045" y="5023"/>
                    <a:pt x="9031" y="5023"/>
                  </a:cubicBezTo>
                  <a:cubicBezTo>
                    <a:pt x="8635" y="5023"/>
                    <a:pt x="8635" y="5647"/>
                    <a:pt x="9031" y="5647"/>
                  </a:cubicBezTo>
                  <a:cubicBezTo>
                    <a:pt x="9045" y="5647"/>
                    <a:pt x="9059" y="5646"/>
                    <a:pt x="9074" y="5645"/>
                  </a:cubicBezTo>
                  <a:lnTo>
                    <a:pt x="9455" y="5645"/>
                  </a:lnTo>
                  <a:cubicBezTo>
                    <a:pt x="9288" y="7621"/>
                    <a:pt x="7716" y="9193"/>
                    <a:pt x="5740" y="9336"/>
                  </a:cubicBezTo>
                  <a:lnTo>
                    <a:pt x="5740" y="8955"/>
                  </a:lnTo>
                  <a:cubicBezTo>
                    <a:pt x="5728" y="8764"/>
                    <a:pt x="5585" y="8669"/>
                    <a:pt x="5439" y="8669"/>
                  </a:cubicBezTo>
                  <a:cubicBezTo>
                    <a:pt x="5293" y="8669"/>
                    <a:pt x="5144" y="8764"/>
                    <a:pt x="5120" y="8955"/>
                  </a:cubicBezTo>
                  <a:lnTo>
                    <a:pt x="5120" y="9336"/>
                  </a:lnTo>
                  <a:cubicBezTo>
                    <a:pt x="3144" y="9169"/>
                    <a:pt x="1572" y="7597"/>
                    <a:pt x="1405" y="5645"/>
                  </a:cubicBezTo>
                  <a:lnTo>
                    <a:pt x="1786" y="5645"/>
                  </a:lnTo>
                  <a:cubicBezTo>
                    <a:pt x="2167" y="5597"/>
                    <a:pt x="2167" y="5049"/>
                    <a:pt x="1786" y="5002"/>
                  </a:cubicBezTo>
                  <a:lnTo>
                    <a:pt x="1405" y="5002"/>
                  </a:lnTo>
                  <a:cubicBezTo>
                    <a:pt x="1572" y="3025"/>
                    <a:pt x="3144" y="1453"/>
                    <a:pt x="5120" y="1287"/>
                  </a:cubicBezTo>
                  <a:lnTo>
                    <a:pt x="5120" y="1668"/>
                  </a:lnTo>
                  <a:cubicBezTo>
                    <a:pt x="5144" y="1858"/>
                    <a:pt x="5293" y="1953"/>
                    <a:pt x="5439" y="1953"/>
                  </a:cubicBezTo>
                  <a:cubicBezTo>
                    <a:pt x="5585" y="1953"/>
                    <a:pt x="5728" y="1858"/>
                    <a:pt x="5740" y="1668"/>
                  </a:cubicBezTo>
                  <a:lnTo>
                    <a:pt x="5740" y="1287"/>
                  </a:lnTo>
                  <a:close/>
                  <a:moveTo>
                    <a:pt x="5439" y="1"/>
                  </a:moveTo>
                  <a:cubicBezTo>
                    <a:pt x="5293" y="1"/>
                    <a:pt x="5144" y="96"/>
                    <a:pt x="5120" y="286"/>
                  </a:cubicBezTo>
                  <a:lnTo>
                    <a:pt x="5120" y="667"/>
                  </a:lnTo>
                  <a:cubicBezTo>
                    <a:pt x="2787" y="834"/>
                    <a:pt x="929" y="2692"/>
                    <a:pt x="786" y="5025"/>
                  </a:cubicBezTo>
                  <a:lnTo>
                    <a:pt x="381" y="5025"/>
                  </a:lnTo>
                  <a:cubicBezTo>
                    <a:pt x="0" y="5049"/>
                    <a:pt x="0" y="5597"/>
                    <a:pt x="381" y="5645"/>
                  </a:cubicBezTo>
                  <a:lnTo>
                    <a:pt x="786" y="5645"/>
                  </a:lnTo>
                  <a:cubicBezTo>
                    <a:pt x="953" y="7955"/>
                    <a:pt x="2810" y="9812"/>
                    <a:pt x="5120" y="9979"/>
                  </a:cubicBezTo>
                  <a:lnTo>
                    <a:pt x="5120" y="10384"/>
                  </a:lnTo>
                  <a:cubicBezTo>
                    <a:pt x="5144" y="10562"/>
                    <a:pt x="5293" y="10652"/>
                    <a:pt x="5439" y="10652"/>
                  </a:cubicBezTo>
                  <a:cubicBezTo>
                    <a:pt x="5585" y="10652"/>
                    <a:pt x="5728" y="10562"/>
                    <a:pt x="5740" y="10384"/>
                  </a:cubicBezTo>
                  <a:lnTo>
                    <a:pt x="5740" y="9979"/>
                  </a:lnTo>
                  <a:cubicBezTo>
                    <a:pt x="8073" y="9812"/>
                    <a:pt x="9931" y="7978"/>
                    <a:pt x="10074" y="5645"/>
                  </a:cubicBezTo>
                  <a:lnTo>
                    <a:pt x="10479" y="5645"/>
                  </a:lnTo>
                  <a:cubicBezTo>
                    <a:pt x="10493" y="5646"/>
                    <a:pt x="10507" y="5647"/>
                    <a:pt x="10521" y="5647"/>
                  </a:cubicBezTo>
                  <a:cubicBezTo>
                    <a:pt x="10917" y="5647"/>
                    <a:pt x="10917" y="5023"/>
                    <a:pt x="10521" y="5023"/>
                  </a:cubicBezTo>
                  <a:cubicBezTo>
                    <a:pt x="10507" y="5023"/>
                    <a:pt x="10493" y="5024"/>
                    <a:pt x="10479" y="5025"/>
                  </a:cubicBezTo>
                  <a:lnTo>
                    <a:pt x="10074" y="5025"/>
                  </a:lnTo>
                  <a:cubicBezTo>
                    <a:pt x="9931" y="2692"/>
                    <a:pt x="8073" y="834"/>
                    <a:pt x="5740" y="667"/>
                  </a:cubicBezTo>
                  <a:lnTo>
                    <a:pt x="5740" y="286"/>
                  </a:lnTo>
                  <a:cubicBezTo>
                    <a:pt x="5728" y="96"/>
                    <a:pt x="5585" y="1"/>
                    <a:pt x="5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2496729" y="4741435"/>
              <a:ext cx="209571" cy="90340"/>
            </a:xfrm>
            <a:custGeom>
              <a:avLst/>
              <a:gdLst/>
              <a:ahLst/>
              <a:cxnLst/>
              <a:rect l="l" t="t" r="r" b="b"/>
              <a:pathLst>
                <a:path w="6122" h="2639" extrusionOk="0">
                  <a:moveTo>
                    <a:pt x="3061" y="1"/>
                  </a:moveTo>
                  <a:cubicBezTo>
                    <a:pt x="3025" y="1"/>
                    <a:pt x="2989" y="7"/>
                    <a:pt x="2954" y="19"/>
                  </a:cubicBezTo>
                  <a:lnTo>
                    <a:pt x="215" y="1019"/>
                  </a:lnTo>
                  <a:cubicBezTo>
                    <a:pt x="96" y="1067"/>
                    <a:pt x="1" y="1186"/>
                    <a:pt x="1" y="1329"/>
                  </a:cubicBezTo>
                  <a:cubicBezTo>
                    <a:pt x="1" y="1448"/>
                    <a:pt x="96" y="1591"/>
                    <a:pt x="215" y="1614"/>
                  </a:cubicBezTo>
                  <a:lnTo>
                    <a:pt x="2954" y="2615"/>
                  </a:lnTo>
                  <a:cubicBezTo>
                    <a:pt x="2978" y="2638"/>
                    <a:pt x="3025" y="2638"/>
                    <a:pt x="3049" y="2638"/>
                  </a:cubicBezTo>
                  <a:cubicBezTo>
                    <a:pt x="3097" y="2638"/>
                    <a:pt x="3120" y="2638"/>
                    <a:pt x="3168" y="2615"/>
                  </a:cubicBezTo>
                  <a:lnTo>
                    <a:pt x="5907" y="1614"/>
                  </a:lnTo>
                  <a:cubicBezTo>
                    <a:pt x="6026" y="1567"/>
                    <a:pt x="6121" y="1448"/>
                    <a:pt x="6121" y="1329"/>
                  </a:cubicBezTo>
                  <a:cubicBezTo>
                    <a:pt x="6097" y="1186"/>
                    <a:pt x="6026" y="1067"/>
                    <a:pt x="5907" y="1019"/>
                  </a:cubicBezTo>
                  <a:lnTo>
                    <a:pt x="3168" y="19"/>
                  </a:lnTo>
                  <a:cubicBezTo>
                    <a:pt x="3132" y="7"/>
                    <a:pt x="3097" y="1"/>
                    <a:pt x="3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2539143" y="4832562"/>
              <a:ext cx="123134" cy="48336"/>
            </a:xfrm>
            <a:custGeom>
              <a:avLst/>
              <a:gdLst/>
              <a:ahLst/>
              <a:cxnLst/>
              <a:rect l="l" t="t" r="r" b="b"/>
              <a:pathLst>
                <a:path w="3597" h="1412" extrusionOk="0">
                  <a:moveTo>
                    <a:pt x="24" y="0"/>
                  </a:moveTo>
                  <a:lnTo>
                    <a:pt x="24" y="667"/>
                  </a:lnTo>
                  <a:cubicBezTo>
                    <a:pt x="0" y="762"/>
                    <a:pt x="72" y="881"/>
                    <a:pt x="167" y="929"/>
                  </a:cubicBezTo>
                  <a:cubicBezTo>
                    <a:pt x="667" y="1250"/>
                    <a:pt x="1238" y="1411"/>
                    <a:pt x="1810" y="1411"/>
                  </a:cubicBezTo>
                  <a:cubicBezTo>
                    <a:pt x="2382" y="1411"/>
                    <a:pt x="2953" y="1250"/>
                    <a:pt x="3453" y="929"/>
                  </a:cubicBezTo>
                  <a:cubicBezTo>
                    <a:pt x="3548" y="881"/>
                    <a:pt x="3596" y="762"/>
                    <a:pt x="3596" y="667"/>
                  </a:cubicBezTo>
                  <a:lnTo>
                    <a:pt x="3596" y="0"/>
                  </a:lnTo>
                  <a:lnTo>
                    <a:pt x="2120" y="548"/>
                  </a:lnTo>
                  <a:cubicBezTo>
                    <a:pt x="2024" y="596"/>
                    <a:pt x="1905" y="596"/>
                    <a:pt x="1810" y="596"/>
                  </a:cubicBezTo>
                  <a:cubicBezTo>
                    <a:pt x="1691" y="596"/>
                    <a:pt x="1596" y="596"/>
                    <a:pt x="1477" y="548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12" name="Google Shape;612;p24"/>
          <p:cNvCxnSpPr>
            <a:stCxn id="549" idx="0"/>
            <a:endCxn id="567" idx="4"/>
          </p:cNvCxnSpPr>
          <p:nvPr/>
        </p:nvCxnSpPr>
        <p:spPr>
          <a:xfrm flipH="1" flipV="1">
            <a:off x="2711580" y="3086575"/>
            <a:ext cx="5886" cy="849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24"/>
          <p:cNvCxnSpPr>
            <a:stCxn id="567" idx="0"/>
            <a:endCxn id="557" idx="2"/>
          </p:cNvCxnSpPr>
          <p:nvPr/>
        </p:nvCxnSpPr>
        <p:spPr>
          <a:xfrm flipH="1" flipV="1">
            <a:off x="2711573" y="2667400"/>
            <a:ext cx="7" cy="1332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24"/>
          <p:cNvCxnSpPr>
            <a:stCxn id="563" idx="2"/>
            <a:endCxn id="569" idx="0"/>
          </p:cNvCxnSpPr>
          <p:nvPr/>
        </p:nvCxnSpPr>
        <p:spPr>
          <a:xfrm>
            <a:off x="6349168" y="2591644"/>
            <a:ext cx="20" cy="20903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7" name="Google Shape;617;p24"/>
          <p:cNvCxnSpPr>
            <a:stCxn id="569" idx="4"/>
            <a:endCxn id="555" idx="0"/>
          </p:cNvCxnSpPr>
          <p:nvPr/>
        </p:nvCxnSpPr>
        <p:spPr>
          <a:xfrm flipH="1">
            <a:off x="6349187" y="3086575"/>
            <a:ext cx="1" cy="1334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8" name="Google Shape;618;p24"/>
          <p:cNvCxnSpPr>
            <a:stCxn id="545" idx="4"/>
            <a:endCxn id="619" idx="0"/>
          </p:cNvCxnSpPr>
          <p:nvPr/>
        </p:nvCxnSpPr>
        <p:spPr>
          <a:xfrm>
            <a:off x="7921275" y="2450150"/>
            <a:ext cx="1200" cy="27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0" name="Google Shape;620;p24"/>
          <p:cNvCxnSpPr/>
          <p:nvPr/>
        </p:nvCxnSpPr>
        <p:spPr>
          <a:xfrm>
            <a:off x="2844363" y="2938637"/>
            <a:ext cx="1680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1" name="Google Shape;621;p24"/>
          <p:cNvCxnSpPr>
            <a:endCxn id="569" idx="2"/>
          </p:cNvCxnSpPr>
          <p:nvPr/>
        </p:nvCxnSpPr>
        <p:spPr>
          <a:xfrm>
            <a:off x="4525263" y="2943625"/>
            <a:ext cx="1680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2" name="Google Shape;622;p24"/>
          <p:cNvCxnSpPr>
            <a:stCxn id="569" idx="6"/>
            <a:endCxn id="619" idx="1"/>
          </p:cNvCxnSpPr>
          <p:nvPr/>
        </p:nvCxnSpPr>
        <p:spPr>
          <a:xfrm>
            <a:off x="6492138" y="2943625"/>
            <a:ext cx="851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9" name="Google Shape;619;p24"/>
          <p:cNvSpPr/>
          <p:nvPr/>
        </p:nvSpPr>
        <p:spPr>
          <a:xfrm>
            <a:off x="7343775" y="2729350"/>
            <a:ext cx="1371600" cy="4287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Success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95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3374113" y="2180745"/>
            <a:ext cx="2303400" cy="2303400"/>
          </a:xfrm>
          <a:prstGeom prst="ellipse">
            <a:avLst/>
          </a:prstGeom>
          <a:solidFill>
            <a:srgbClr val="FAD902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Key </a:t>
            </a:r>
            <a:r>
              <a:rPr lang="en-US" sz="3200" dirty="0" smtClean="0"/>
              <a:t>Changes and Developments</a:t>
            </a:r>
            <a:endParaRPr sz="3200" dirty="0"/>
          </a:p>
        </p:txBody>
      </p:sp>
      <p:sp>
        <p:nvSpPr>
          <p:cNvPr id="91" name="Google Shape;91;p16"/>
          <p:cNvSpPr txBox="1"/>
          <p:nvPr/>
        </p:nvSpPr>
        <p:spPr>
          <a:xfrm>
            <a:off x="3104708" y="971550"/>
            <a:ext cx="15849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b="1" dirty="0">
                <a:latin typeface="Calibri" pitchFamily="34" charset="0"/>
                <a:cs typeface="Calibri" pitchFamily="34" charset="0"/>
              </a:rPr>
              <a:t>AICTE APPROVED</a:t>
            </a:r>
          </a:p>
        </p:txBody>
      </p:sp>
      <p:sp>
        <p:nvSpPr>
          <p:cNvPr id="95" name="Google Shape;95;p16"/>
          <p:cNvSpPr txBox="1"/>
          <p:nvPr/>
        </p:nvSpPr>
        <p:spPr>
          <a:xfrm>
            <a:off x="866700" y="2789867"/>
            <a:ext cx="15849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b="1" dirty="0">
                <a:latin typeface="Calibri" pitchFamily="34" charset="0"/>
                <a:cs typeface="Calibri" pitchFamily="34" charset="0"/>
              </a:rPr>
              <a:t>CHANGE IN ELIGIGIBITY CRITERIA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7288160" y="3034053"/>
            <a:ext cx="16611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1600" b="1" dirty="0">
                <a:latin typeface="Calibri" pitchFamily="34" charset="0"/>
                <a:cs typeface="Calibri" pitchFamily="34" charset="0"/>
              </a:rPr>
              <a:t>CONTEMPORARY PROGRAMME STRUCTURE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7288160" y="4372635"/>
            <a:ext cx="177964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b="1" dirty="0">
                <a:latin typeface="Calibri" pitchFamily="34" charset="0"/>
                <a:cs typeface="Calibri" pitchFamily="34" charset="0"/>
              </a:rPr>
              <a:t>New </a:t>
            </a:r>
            <a:r>
              <a:rPr lang="en-US" sz="1600" b="1" dirty="0" err="1">
                <a:latin typeface="Calibri" pitchFamily="34" charset="0"/>
                <a:cs typeface="Calibri" pitchFamily="34" charset="0"/>
              </a:rPr>
              <a:t>Sepcialisation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6" name="Google Shape;106;p16"/>
          <p:cNvGrpSpPr/>
          <p:nvPr/>
        </p:nvGrpSpPr>
        <p:grpSpPr>
          <a:xfrm>
            <a:off x="4128258" y="881927"/>
            <a:ext cx="940800" cy="940800"/>
            <a:chOff x="2985700" y="1473700"/>
            <a:chExt cx="940800" cy="940800"/>
          </a:xfrm>
        </p:grpSpPr>
        <p:sp>
          <p:nvSpPr>
            <p:cNvPr id="107" name="Google Shape;107;p16"/>
            <p:cNvSpPr/>
            <p:nvPr/>
          </p:nvSpPr>
          <p:spPr>
            <a:xfrm>
              <a:off x="2985700" y="1473700"/>
              <a:ext cx="940800" cy="940800"/>
            </a:xfrm>
            <a:prstGeom prst="donut">
              <a:avLst>
                <a:gd name="adj" fmla="val 25000"/>
              </a:avLst>
            </a:prstGeom>
            <a:solidFill>
              <a:srgbClr val="F7AA49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2985700" y="1473700"/>
              <a:ext cx="940800" cy="940800"/>
            </a:xfrm>
            <a:prstGeom prst="blockArc">
              <a:avLst>
                <a:gd name="adj1" fmla="val 15970472"/>
                <a:gd name="adj2" fmla="val 1445860"/>
                <a:gd name="adj3" fmla="val 2518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16"/>
          <p:cNvGrpSpPr/>
          <p:nvPr/>
        </p:nvGrpSpPr>
        <p:grpSpPr>
          <a:xfrm>
            <a:off x="2285694" y="4073377"/>
            <a:ext cx="940800" cy="940800"/>
            <a:chOff x="2985700" y="1473700"/>
            <a:chExt cx="940800" cy="940800"/>
          </a:xfrm>
        </p:grpSpPr>
        <p:sp>
          <p:nvSpPr>
            <p:cNvPr id="110" name="Google Shape;110;p16"/>
            <p:cNvSpPr/>
            <p:nvPr/>
          </p:nvSpPr>
          <p:spPr>
            <a:xfrm>
              <a:off x="2985700" y="1473700"/>
              <a:ext cx="940800" cy="940800"/>
            </a:xfrm>
            <a:prstGeom prst="donut">
              <a:avLst>
                <a:gd name="adj" fmla="val 25000"/>
              </a:avLst>
            </a:prstGeom>
            <a:solidFill>
              <a:srgbClr val="223064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985700" y="1473700"/>
              <a:ext cx="940800" cy="940800"/>
            </a:xfrm>
            <a:prstGeom prst="blockArc">
              <a:avLst>
                <a:gd name="adj1" fmla="val 16186241"/>
                <a:gd name="adj2" fmla="val 2816472"/>
                <a:gd name="adj3" fmla="val 2492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6"/>
          <p:cNvGrpSpPr/>
          <p:nvPr/>
        </p:nvGrpSpPr>
        <p:grpSpPr>
          <a:xfrm>
            <a:off x="5731489" y="1428750"/>
            <a:ext cx="940800" cy="940800"/>
            <a:chOff x="2985700" y="1473700"/>
            <a:chExt cx="940800" cy="940800"/>
          </a:xfrm>
        </p:grpSpPr>
        <p:sp>
          <p:nvSpPr>
            <p:cNvPr id="113" name="Google Shape;113;p16"/>
            <p:cNvSpPr/>
            <p:nvPr/>
          </p:nvSpPr>
          <p:spPr>
            <a:xfrm>
              <a:off x="2985700" y="1473700"/>
              <a:ext cx="940800" cy="940800"/>
            </a:xfrm>
            <a:prstGeom prst="donut">
              <a:avLst>
                <a:gd name="adj" fmla="val 25000"/>
              </a:avLst>
            </a:prstGeom>
            <a:solidFill>
              <a:srgbClr val="E2564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2985700" y="1473700"/>
              <a:ext cx="940800" cy="940800"/>
            </a:xfrm>
            <a:prstGeom prst="blockArc">
              <a:avLst>
                <a:gd name="adj1" fmla="val 16260718"/>
                <a:gd name="adj2" fmla="val 20582720"/>
                <a:gd name="adj3" fmla="val 250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6"/>
          <p:cNvGrpSpPr/>
          <p:nvPr/>
        </p:nvGrpSpPr>
        <p:grpSpPr>
          <a:xfrm>
            <a:off x="6073415" y="2647967"/>
            <a:ext cx="940800" cy="940800"/>
            <a:chOff x="2985700" y="1473700"/>
            <a:chExt cx="940800" cy="940800"/>
          </a:xfrm>
        </p:grpSpPr>
        <p:sp>
          <p:nvSpPr>
            <p:cNvPr id="116" name="Google Shape;116;p16"/>
            <p:cNvSpPr/>
            <p:nvPr/>
          </p:nvSpPr>
          <p:spPr>
            <a:xfrm>
              <a:off x="2985700" y="1473700"/>
              <a:ext cx="940800" cy="940800"/>
            </a:xfrm>
            <a:prstGeom prst="donut">
              <a:avLst>
                <a:gd name="adj" fmla="val 25000"/>
              </a:avLst>
            </a:prstGeom>
            <a:solidFill>
              <a:srgbClr val="02ABE4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2985700" y="1473700"/>
              <a:ext cx="940800" cy="940800"/>
            </a:xfrm>
            <a:prstGeom prst="blockArc">
              <a:avLst>
                <a:gd name="adj1" fmla="val 16192807"/>
                <a:gd name="adj2" fmla="val 17811224"/>
                <a:gd name="adj3" fmla="val 2499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6"/>
          <p:cNvSpPr txBox="1"/>
          <p:nvPr/>
        </p:nvSpPr>
        <p:spPr>
          <a:xfrm>
            <a:off x="3747044" y="2454703"/>
            <a:ext cx="15849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IGNOUMBA</a:t>
            </a:r>
            <a:endParaRPr sz="40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19" name="Google Shape;119;p16"/>
          <p:cNvGrpSpPr/>
          <p:nvPr/>
        </p:nvGrpSpPr>
        <p:grpSpPr>
          <a:xfrm>
            <a:off x="3565090" y="3820027"/>
            <a:ext cx="2234793" cy="1205264"/>
            <a:chOff x="238125" y="674625"/>
            <a:chExt cx="7143750" cy="4365725"/>
          </a:xfrm>
        </p:grpSpPr>
        <p:sp>
          <p:nvSpPr>
            <p:cNvPr id="120" name="Google Shape;120;p16"/>
            <p:cNvSpPr/>
            <p:nvPr/>
          </p:nvSpPr>
          <p:spPr>
            <a:xfrm>
              <a:off x="238125" y="3622525"/>
              <a:ext cx="7143750" cy="1417825"/>
            </a:xfrm>
            <a:custGeom>
              <a:avLst/>
              <a:gdLst/>
              <a:ahLst/>
              <a:cxnLst/>
              <a:rect l="l" t="t" r="r" b="b"/>
              <a:pathLst>
                <a:path w="285750" h="56713" extrusionOk="0">
                  <a:moveTo>
                    <a:pt x="142875" y="1"/>
                  </a:moveTo>
                  <a:lnTo>
                    <a:pt x="139186" y="15"/>
                  </a:lnTo>
                  <a:lnTo>
                    <a:pt x="135513" y="30"/>
                  </a:lnTo>
                  <a:lnTo>
                    <a:pt x="131883" y="75"/>
                  </a:lnTo>
                  <a:lnTo>
                    <a:pt x="128269" y="120"/>
                  </a:lnTo>
                  <a:lnTo>
                    <a:pt x="124670" y="179"/>
                  </a:lnTo>
                  <a:lnTo>
                    <a:pt x="121115" y="253"/>
                  </a:lnTo>
                  <a:lnTo>
                    <a:pt x="117575" y="328"/>
                  </a:lnTo>
                  <a:lnTo>
                    <a:pt x="114080" y="432"/>
                  </a:lnTo>
                  <a:lnTo>
                    <a:pt x="110599" y="536"/>
                  </a:lnTo>
                  <a:lnTo>
                    <a:pt x="107164" y="670"/>
                  </a:lnTo>
                  <a:lnTo>
                    <a:pt x="103758" y="804"/>
                  </a:lnTo>
                  <a:lnTo>
                    <a:pt x="100381" y="953"/>
                  </a:lnTo>
                  <a:lnTo>
                    <a:pt x="97050" y="1101"/>
                  </a:lnTo>
                  <a:lnTo>
                    <a:pt x="93748" y="1280"/>
                  </a:lnTo>
                  <a:lnTo>
                    <a:pt x="90476" y="1458"/>
                  </a:lnTo>
                  <a:lnTo>
                    <a:pt x="87263" y="1652"/>
                  </a:lnTo>
                  <a:lnTo>
                    <a:pt x="84065" y="1845"/>
                  </a:lnTo>
                  <a:lnTo>
                    <a:pt x="80927" y="2068"/>
                  </a:lnTo>
                  <a:lnTo>
                    <a:pt x="77833" y="2291"/>
                  </a:lnTo>
                  <a:lnTo>
                    <a:pt x="74769" y="2529"/>
                  </a:lnTo>
                  <a:lnTo>
                    <a:pt x="71750" y="2782"/>
                  </a:lnTo>
                  <a:lnTo>
                    <a:pt x="68790" y="3035"/>
                  </a:lnTo>
                  <a:lnTo>
                    <a:pt x="65860" y="3303"/>
                  </a:lnTo>
                  <a:lnTo>
                    <a:pt x="62989" y="3570"/>
                  </a:lnTo>
                  <a:lnTo>
                    <a:pt x="60163" y="3868"/>
                  </a:lnTo>
                  <a:lnTo>
                    <a:pt x="57382" y="4150"/>
                  </a:lnTo>
                  <a:lnTo>
                    <a:pt x="54660" y="4463"/>
                  </a:lnTo>
                  <a:lnTo>
                    <a:pt x="51983" y="4775"/>
                  </a:lnTo>
                  <a:lnTo>
                    <a:pt x="49365" y="5102"/>
                  </a:lnTo>
                  <a:lnTo>
                    <a:pt x="46807" y="5429"/>
                  </a:lnTo>
                  <a:lnTo>
                    <a:pt x="44293" y="5771"/>
                  </a:lnTo>
                  <a:lnTo>
                    <a:pt x="41839" y="6128"/>
                  </a:lnTo>
                  <a:lnTo>
                    <a:pt x="39445" y="6485"/>
                  </a:lnTo>
                  <a:lnTo>
                    <a:pt x="37109" y="6857"/>
                  </a:lnTo>
                  <a:lnTo>
                    <a:pt x="34834" y="7229"/>
                  </a:lnTo>
                  <a:lnTo>
                    <a:pt x="32618" y="7616"/>
                  </a:lnTo>
                  <a:lnTo>
                    <a:pt x="30476" y="8003"/>
                  </a:lnTo>
                  <a:lnTo>
                    <a:pt x="28379" y="8404"/>
                  </a:lnTo>
                  <a:lnTo>
                    <a:pt x="26356" y="8806"/>
                  </a:lnTo>
                  <a:lnTo>
                    <a:pt x="24393" y="9222"/>
                  </a:lnTo>
                  <a:lnTo>
                    <a:pt x="22504" y="9639"/>
                  </a:lnTo>
                  <a:lnTo>
                    <a:pt x="20674" y="10070"/>
                  </a:lnTo>
                  <a:lnTo>
                    <a:pt x="18919" y="10501"/>
                  </a:lnTo>
                  <a:lnTo>
                    <a:pt x="17238" y="10947"/>
                  </a:lnTo>
                  <a:lnTo>
                    <a:pt x="15632" y="11394"/>
                  </a:lnTo>
                  <a:lnTo>
                    <a:pt x="14085" y="11840"/>
                  </a:lnTo>
                  <a:lnTo>
                    <a:pt x="12613" y="12301"/>
                  </a:lnTo>
                  <a:lnTo>
                    <a:pt x="11230" y="12762"/>
                  </a:lnTo>
                  <a:lnTo>
                    <a:pt x="9906" y="13238"/>
                  </a:lnTo>
                  <a:lnTo>
                    <a:pt x="8671" y="13714"/>
                  </a:lnTo>
                  <a:lnTo>
                    <a:pt x="7496" y="14205"/>
                  </a:lnTo>
                  <a:lnTo>
                    <a:pt x="6946" y="14443"/>
                  </a:lnTo>
                  <a:lnTo>
                    <a:pt x="6425" y="14681"/>
                  </a:lnTo>
                  <a:lnTo>
                    <a:pt x="5905" y="14934"/>
                  </a:lnTo>
                  <a:lnTo>
                    <a:pt x="5414" y="15186"/>
                  </a:lnTo>
                  <a:lnTo>
                    <a:pt x="4938" y="15424"/>
                  </a:lnTo>
                  <a:lnTo>
                    <a:pt x="4492" y="15677"/>
                  </a:lnTo>
                  <a:lnTo>
                    <a:pt x="4060" y="15930"/>
                  </a:lnTo>
                  <a:lnTo>
                    <a:pt x="3659" y="16183"/>
                  </a:lnTo>
                  <a:lnTo>
                    <a:pt x="3272" y="16436"/>
                  </a:lnTo>
                  <a:lnTo>
                    <a:pt x="2900" y="16689"/>
                  </a:lnTo>
                  <a:lnTo>
                    <a:pt x="2558" y="16941"/>
                  </a:lnTo>
                  <a:lnTo>
                    <a:pt x="2231" y="17194"/>
                  </a:lnTo>
                  <a:lnTo>
                    <a:pt x="1919" y="17462"/>
                  </a:lnTo>
                  <a:lnTo>
                    <a:pt x="1636" y="17715"/>
                  </a:lnTo>
                  <a:lnTo>
                    <a:pt x="1383" y="17983"/>
                  </a:lnTo>
                  <a:lnTo>
                    <a:pt x="1145" y="18235"/>
                  </a:lnTo>
                  <a:lnTo>
                    <a:pt x="922" y="18503"/>
                  </a:lnTo>
                  <a:lnTo>
                    <a:pt x="729" y="18756"/>
                  </a:lnTo>
                  <a:lnTo>
                    <a:pt x="565" y="19024"/>
                  </a:lnTo>
                  <a:lnTo>
                    <a:pt x="416" y="19291"/>
                  </a:lnTo>
                  <a:lnTo>
                    <a:pt x="283" y="19559"/>
                  </a:lnTo>
                  <a:lnTo>
                    <a:pt x="178" y="19827"/>
                  </a:lnTo>
                  <a:lnTo>
                    <a:pt x="104" y="20095"/>
                  </a:lnTo>
                  <a:lnTo>
                    <a:pt x="45" y="20362"/>
                  </a:lnTo>
                  <a:lnTo>
                    <a:pt x="15" y="20630"/>
                  </a:lnTo>
                  <a:lnTo>
                    <a:pt x="0" y="20898"/>
                  </a:lnTo>
                  <a:lnTo>
                    <a:pt x="0" y="21165"/>
                  </a:lnTo>
                  <a:lnTo>
                    <a:pt x="45" y="21418"/>
                  </a:lnTo>
                  <a:lnTo>
                    <a:pt x="89" y="21686"/>
                  </a:lnTo>
                  <a:lnTo>
                    <a:pt x="178" y="21954"/>
                  </a:lnTo>
                  <a:lnTo>
                    <a:pt x="268" y="22207"/>
                  </a:lnTo>
                  <a:lnTo>
                    <a:pt x="387" y="22459"/>
                  </a:lnTo>
                  <a:lnTo>
                    <a:pt x="535" y="22727"/>
                  </a:lnTo>
                  <a:lnTo>
                    <a:pt x="699" y="22980"/>
                  </a:lnTo>
                  <a:lnTo>
                    <a:pt x="878" y="23233"/>
                  </a:lnTo>
                  <a:lnTo>
                    <a:pt x="1086" y="23486"/>
                  </a:lnTo>
                  <a:lnTo>
                    <a:pt x="1309" y="23753"/>
                  </a:lnTo>
                  <a:lnTo>
                    <a:pt x="1562" y="24006"/>
                  </a:lnTo>
                  <a:lnTo>
                    <a:pt x="1829" y="24259"/>
                  </a:lnTo>
                  <a:lnTo>
                    <a:pt x="2112" y="24497"/>
                  </a:lnTo>
                  <a:lnTo>
                    <a:pt x="2424" y="24750"/>
                  </a:lnTo>
                  <a:lnTo>
                    <a:pt x="2752" y="25003"/>
                  </a:lnTo>
                  <a:lnTo>
                    <a:pt x="3109" y="25256"/>
                  </a:lnTo>
                  <a:lnTo>
                    <a:pt x="3466" y="25494"/>
                  </a:lnTo>
                  <a:lnTo>
                    <a:pt x="3852" y="25747"/>
                  </a:lnTo>
                  <a:lnTo>
                    <a:pt x="4269" y="25984"/>
                  </a:lnTo>
                  <a:lnTo>
                    <a:pt x="4700" y="26237"/>
                  </a:lnTo>
                  <a:lnTo>
                    <a:pt x="5146" y="26475"/>
                  </a:lnTo>
                  <a:lnTo>
                    <a:pt x="5607" y="26713"/>
                  </a:lnTo>
                  <a:lnTo>
                    <a:pt x="6098" y="26966"/>
                  </a:lnTo>
                  <a:lnTo>
                    <a:pt x="6604" y="27204"/>
                  </a:lnTo>
                  <a:lnTo>
                    <a:pt x="7124" y="27442"/>
                  </a:lnTo>
                  <a:lnTo>
                    <a:pt x="8240" y="27903"/>
                  </a:lnTo>
                  <a:lnTo>
                    <a:pt x="9415" y="28379"/>
                  </a:lnTo>
                  <a:lnTo>
                    <a:pt x="10664" y="28840"/>
                  </a:lnTo>
                  <a:lnTo>
                    <a:pt x="11988" y="29286"/>
                  </a:lnTo>
                  <a:lnTo>
                    <a:pt x="13386" y="29747"/>
                  </a:lnTo>
                  <a:lnTo>
                    <a:pt x="14859" y="30194"/>
                  </a:lnTo>
                  <a:lnTo>
                    <a:pt x="16391" y="30625"/>
                  </a:lnTo>
                  <a:lnTo>
                    <a:pt x="17997" y="31056"/>
                  </a:lnTo>
                  <a:lnTo>
                    <a:pt x="19678" y="31488"/>
                  </a:lnTo>
                  <a:lnTo>
                    <a:pt x="21403" y="31904"/>
                  </a:lnTo>
                  <a:lnTo>
                    <a:pt x="23218" y="32321"/>
                  </a:lnTo>
                  <a:lnTo>
                    <a:pt x="25077" y="32722"/>
                  </a:lnTo>
                  <a:lnTo>
                    <a:pt x="27010" y="33124"/>
                  </a:lnTo>
                  <a:lnTo>
                    <a:pt x="29003" y="33525"/>
                  </a:lnTo>
                  <a:lnTo>
                    <a:pt x="31056" y="33912"/>
                  </a:lnTo>
                  <a:lnTo>
                    <a:pt x="33168" y="34284"/>
                  </a:lnTo>
                  <a:lnTo>
                    <a:pt x="35339" y="34656"/>
                  </a:lnTo>
                  <a:lnTo>
                    <a:pt x="37571" y="35013"/>
                  </a:lnTo>
                  <a:lnTo>
                    <a:pt x="39846" y="35370"/>
                  </a:lnTo>
                  <a:lnTo>
                    <a:pt x="42196" y="35727"/>
                  </a:lnTo>
                  <a:lnTo>
                    <a:pt x="44591" y="36069"/>
                  </a:lnTo>
                  <a:lnTo>
                    <a:pt x="47045" y="36396"/>
                  </a:lnTo>
                  <a:lnTo>
                    <a:pt x="49544" y="36723"/>
                  </a:lnTo>
                  <a:lnTo>
                    <a:pt x="52102" y="37035"/>
                  </a:lnTo>
                  <a:lnTo>
                    <a:pt x="54705" y="37348"/>
                  </a:lnTo>
                  <a:lnTo>
                    <a:pt x="57352" y="37645"/>
                  </a:lnTo>
                  <a:lnTo>
                    <a:pt x="60059" y="37928"/>
                  </a:lnTo>
                  <a:lnTo>
                    <a:pt x="62811" y="38210"/>
                  </a:lnTo>
                  <a:lnTo>
                    <a:pt x="65607" y="38478"/>
                  </a:lnTo>
                  <a:lnTo>
                    <a:pt x="68448" y="38731"/>
                  </a:lnTo>
                  <a:lnTo>
                    <a:pt x="71333" y="38984"/>
                  </a:lnTo>
                  <a:lnTo>
                    <a:pt x="74263" y="39237"/>
                  </a:lnTo>
                  <a:lnTo>
                    <a:pt x="77238" y="39460"/>
                  </a:lnTo>
                  <a:lnTo>
                    <a:pt x="80243" y="39683"/>
                  </a:lnTo>
                  <a:lnTo>
                    <a:pt x="83307" y="39891"/>
                  </a:lnTo>
                  <a:lnTo>
                    <a:pt x="86400" y="40099"/>
                  </a:lnTo>
                  <a:lnTo>
                    <a:pt x="89524" y="40293"/>
                  </a:lnTo>
                  <a:lnTo>
                    <a:pt x="92692" y="40471"/>
                  </a:lnTo>
                  <a:lnTo>
                    <a:pt x="95890" y="40635"/>
                  </a:lnTo>
                  <a:lnTo>
                    <a:pt x="99132" y="40798"/>
                  </a:lnTo>
                  <a:lnTo>
                    <a:pt x="102404" y="40947"/>
                  </a:lnTo>
                  <a:lnTo>
                    <a:pt x="105706" y="41081"/>
                  </a:lnTo>
                  <a:lnTo>
                    <a:pt x="109053" y="41200"/>
                  </a:lnTo>
                  <a:lnTo>
                    <a:pt x="112414" y="41319"/>
                  </a:lnTo>
                  <a:lnTo>
                    <a:pt x="115820" y="41423"/>
                  </a:lnTo>
                  <a:lnTo>
                    <a:pt x="119241" y="41512"/>
                  </a:lnTo>
                  <a:lnTo>
                    <a:pt x="122692" y="41587"/>
                  </a:lnTo>
                  <a:lnTo>
                    <a:pt x="126172" y="41646"/>
                  </a:lnTo>
                  <a:lnTo>
                    <a:pt x="129682" y="41706"/>
                  </a:lnTo>
                  <a:lnTo>
                    <a:pt x="133207" y="41750"/>
                  </a:lnTo>
                  <a:lnTo>
                    <a:pt x="136762" y="41780"/>
                  </a:lnTo>
                  <a:lnTo>
                    <a:pt x="136821" y="42003"/>
                  </a:lnTo>
                  <a:lnTo>
                    <a:pt x="136881" y="42226"/>
                  </a:lnTo>
                  <a:lnTo>
                    <a:pt x="136955" y="42449"/>
                  </a:lnTo>
                  <a:lnTo>
                    <a:pt x="137045" y="42672"/>
                  </a:lnTo>
                  <a:lnTo>
                    <a:pt x="137149" y="42881"/>
                  </a:lnTo>
                  <a:lnTo>
                    <a:pt x="137253" y="43104"/>
                  </a:lnTo>
                  <a:lnTo>
                    <a:pt x="137372" y="43327"/>
                  </a:lnTo>
                  <a:lnTo>
                    <a:pt x="137506" y="43535"/>
                  </a:lnTo>
                  <a:lnTo>
                    <a:pt x="137640" y="43758"/>
                  </a:lnTo>
                  <a:lnTo>
                    <a:pt x="137788" y="43966"/>
                  </a:lnTo>
                  <a:lnTo>
                    <a:pt x="138115" y="44398"/>
                  </a:lnTo>
                  <a:lnTo>
                    <a:pt x="138487" y="44814"/>
                  </a:lnTo>
                  <a:lnTo>
                    <a:pt x="138904" y="45231"/>
                  </a:lnTo>
                  <a:lnTo>
                    <a:pt x="139350" y="45632"/>
                  </a:lnTo>
                  <a:lnTo>
                    <a:pt x="139841" y="46049"/>
                  </a:lnTo>
                  <a:lnTo>
                    <a:pt x="140376" y="46435"/>
                  </a:lnTo>
                  <a:lnTo>
                    <a:pt x="140941" y="46837"/>
                  </a:lnTo>
                  <a:lnTo>
                    <a:pt x="141551" y="47224"/>
                  </a:lnTo>
                  <a:lnTo>
                    <a:pt x="142191" y="47596"/>
                  </a:lnTo>
                  <a:lnTo>
                    <a:pt x="142875" y="47967"/>
                  </a:lnTo>
                  <a:lnTo>
                    <a:pt x="143589" y="48339"/>
                  </a:lnTo>
                  <a:lnTo>
                    <a:pt x="144347" y="48696"/>
                  </a:lnTo>
                  <a:lnTo>
                    <a:pt x="145136" y="49053"/>
                  </a:lnTo>
                  <a:lnTo>
                    <a:pt x="145954" y="49410"/>
                  </a:lnTo>
                  <a:lnTo>
                    <a:pt x="146802" y="49752"/>
                  </a:lnTo>
                  <a:lnTo>
                    <a:pt x="147694" y="50079"/>
                  </a:lnTo>
                  <a:lnTo>
                    <a:pt x="148616" y="50407"/>
                  </a:lnTo>
                  <a:lnTo>
                    <a:pt x="149568" y="50734"/>
                  </a:lnTo>
                  <a:lnTo>
                    <a:pt x="150550" y="51046"/>
                  </a:lnTo>
                  <a:lnTo>
                    <a:pt x="151576" y="51359"/>
                  </a:lnTo>
                  <a:lnTo>
                    <a:pt x="152617" y="51656"/>
                  </a:lnTo>
                  <a:lnTo>
                    <a:pt x="153703" y="51954"/>
                  </a:lnTo>
                  <a:lnTo>
                    <a:pt x="154804" y="52236"/>
                  </a:lnTo>
                  <a:lnTo>
                    <a:pt x="155949" y="52504"/>
                  </a:lnTo>
                  <a:lnTo>
                    <a:pt x="157109" y="52772"/>
                  </a:lnTo>
                  <a:lnTo>
                    <a:pt x="158314" y="53039"/>
                  </a:lnTo>
                  <a:lnTo>
                    <a:pt x="159533" y="53292"/>
                  </a:lnTo>
                  <a:lnTo>
                    <a:pt x="160783" y="53545"/>
                  </a:lnTo>
                  <a:lnTo>
                    <a:pt x="162047" y="53783"/>
                  </a:lnTo>
                  <a:lnTo>
                    <a:pt x="163356" y="54006"/>
                  </a:lnTo>
                  <a:lnTo>
                    <a:pt x="164680" y="54229"/>
                  </a:lnTo>
                  <a:lnTo>
                    <a:pt x="166033" y="54437"/>
                  </a:lnTo>
                  <a:lnTo>
                    <a:pt x="167416" y="54646"/>
                  </a:lnTo>
                  <a:lnTo>
                    <a:pt x="168814" y="54839"/>
                  </a:lnTo>
                  <a:lnTo>
                    <a:pt x="170242" y="55017"/>
                  </a:lnTo>
                  <a:lnTo>
                    <a:pt x="171685" y="55196"/>
                  </a:lnTo>
                  <a:lnTo>
                    <a:pt x="173157" y="55360"/>
                  </a:lnTo>
                  <a:lnTo>
                    <a:pt x="174645" y="55523"/>
                  </a:lnTo>
                  <a:lnTo>
                    <a:pt x="176162" y="55672"/>
                  </a:lnTo>
                  <a:lnTo>
                    <a:pt x="177694" y="55806"/>
                  </a:lnTo>
                  <a:lnTo>
                    <a:pt x="179241" y="55940"/>
                  </a:lnTo>
                  <a:lnTo>
                    <a:pt x="180817" y="56059"/>
                  </a:lnTo>
                  <a:lnTo>
                    <a:pt x="182409" y="56163"/>
                  </a:lnTo>
                  <a:lnTo>
                    <a:pt x="184015" y="56267"/>
                  </a:lnTo>
                  <a:lnTo>
                    <a:pt x="185651" y="56356"/>
                  </a:lnTo>
                  <a:lnTo>
                    <a:pt x="187287" y="56445"/>
                  </a:lnTo>
                  <a:lnTo>
                    <a:pt x="188953" y="56505"/>
                  </a:lnTo>
                  <a:lnTo>
                    <a:pt x="190634" y="56564"/>
                  </a:lnTo>
                  <a:lnTo>
                    <a:pt x="192329" y="56624"/>
                  </a:lnTo>
                  <a:lnTo>
                    <a:pt x="194040" y="56654"/>
                  </a:lnTo>
                  <a:lnTo>
                    <a:pt x="195765" y="56683"/>
                  </a:lnTo>
                  <a:lnTo>
                    <a:pt x="197505" y="56698"/>
                  </a:lnTo>
                  <a:lnTo>
                    <a:pt x="199261" y="56713"/>
                  </a:lnTo>
                  <a:lnTo>
                    <a:pt x="201030" y="56698"/>
                  </a:lnTo>
                  <a:lnTo>
                    <a:pt x="202815" y="56683"/>
                  </a:lnTo>
                  <a:lnTo>
                    <a:pt x="204600" y="56654"/>
                  </a:lnTo>
                  <a:lnTo>
                    <a:pt x="206415" y="56624"/>
                  </a:lnTo>
                  <a:lnTo>
                    <a:pt x="208229" y="56564"/>
                  </a:lnTo>
                  <a:lnTo>
                    <a:pt x="210059" y="56505"/>
                  </a:lnTo>
                  <a:lnTo>
                    <a:pt x="211933" y="56430"/>
                  </a:lnTo>
                  <a:lnTo>
                    <a:pt x="213792" y="56341"/>
                  </a:lnTo>
                  <a:lnTo>
                    <a:pt x="215651" y="56252"/>
                  </a:lnTo>
                  <a:lnTo>
                    <a:pt x="217481" y="56133"/>
                  </a:lnTo>
                  <a:lnTo>
                    <a:pt x="219310" y="56014"/>
                  </a:lnTo>
                  <a:lnTo>
                    <a:pt x="221125" y="55895"/>
                  </a:lnTo>
                  <a:lnTo>
                    <a:pt x="222909" y="55746"/>
                  </a:lnTo>
                  <a:lnTo>
                    <a:pt x="224694" y="55598"/>
                  </a:lnTo>
                  <a:lnTo>
                    <a:pt x="226449" y="55434"/>
                  </a:lnTo>
                  <a:lnTo>
                    <a:pt x="228204" y="55255"/>
                  </a:lnTo>
                  <a:lnTo>
                    <a:pt x="229930" y="55077"/>
                  </a:lnTo>
                  <a:lnTo>
                    <a:pt x="231640" y="54884"/>
                  </a:lnTo>
                  <a:lnTo>
                    <a:pt x="233336" y="54690"/>
                  </a:lnTo>
                  <a:lnTo>
                    <a:pt x="235016" y="54482"/>
                  </a:lnTo>
                  <a:lnTo>
                    <a:pt x="236667" y="54259"/>
                  </a:lnTo>
                  <a:lnTo>
                    <a:pt x="238303" y="54021"/>
                  </a:lnTo>
                  <a:lnTo>
                    <a:pt x="239910" y="53783"/>
                  </a:lnTo>
                  <a:lnTo>
                    <a:pt x="241516" y="53545"/>
                  </a:lnTo>
                  <a:lnTo>
                    <a:pt x="243078" y="53292"/>
                  </a:lnTo>
                  <a:lnTo>
                    <a:pt x="244625" y="53024"/>
                  </a:lnTo>
                  <a:lnTo>
                    <a:pt x="246157" y="52757"/>
                  </a:lnTo>
                  <a:lnTo>
                    <a:pt x="247659" y="52474"/>
                  </a:lnTo>
                  <a:lnTo>
                    <a:pt x="249131" y="52191"/>
                  </a:lnTo>
                  <a:lnTo>
                    <a:pt x="250589" y="51894"/>
                  </a:lnTo>
                  <a:lnTo>
                    <a:pt x="252017" y="51582"/>
                  </a:lnTo>
                  <a:lnTo>
                    <a:pt x="253430" y="51269"/>
                  </a:lnTo>
                  <a:lnTo>
                    <a:pt x="254798" y="50957"/>
                  </a:lnTo>
                  <a:lnTo>
                    <a:pt x="256152" y="50630"/>
                  </a:lnTo>
                  <a:lnTo>
                    <a:pt x="257475" y="50303"/>
                  </a:lnTo>
                  <a:lnTo>
                    <a:pt x="258769" y="49960"/>
                  </a:lnTo>
                  <a:lnTo>
                    <a:pt x="260034" y="49618"/>
                  </a:lnTo>
                  <a:lnTo>
                    <a:pt x="261268" y="49261"/>
                  </a:lnTo>
                  <a:lnTo>
                    <a:pt x="262473" y="48904"/>
                  </a:lnTo>
                  <a:lnTo>
                    <a:pt x="263648" y="48547"/>
                  </a:lnTo>
                  <a:lnTo>
                    <a:pt x="264808" y="48176"/>
                  </a:lnTo>
                  <a:lnTo>
                    <a:pt x="265909" y="47804"/>
                  </a:lnTo>
                  <a:lnTo>
                    <a:pt x="266995" y="47417"/>
                  </a:lnTo>
                  <a:lnTo>
                    <a:pt x="268051" y="47030"/>
                  </a:lnTo>
                  <a:lnTo>
                    <a:pt x="269062" y="46629"/>
                  </a:lnTo>
                  <a:lnTo>
                    <a:pt x="270044" y="46242"/>
                  </a:lnTo>
                  <a:lnTo>
                    <a:pt x="270995" y="45841"/>
                  </a:lnTo>
                  <a:lnTo>
                    <a:pt x="271918" y="45424"/>
                  </a:lnTo>
                  <a:lnTo>
                    <a:pt x="272795" y="45022"/>
                  </a:lnTo>
                  <a:lnTo>
                    <a:pt x="273643" y="44606"/>
                  </a:lnTo>
                  <a:lnTo>
                    <a:pt x="274446" y="44175"/>
                  </a:lnTo>
                  <a:lnTo>
                    <a:pt x="275220" y="43758"/>
                  </a:lnTo>
                  <a:lnTo>
                    <a:pt x="275948" y="43327"/>
                  </a:lnTo>
                  <a:lnTo>
                    <a:pt x="276633" y="42896"/>
                  </a:lnTo>
                  <a:lnTo>
                    <a:pt x="277302" y="42449"/>
                  </a:lnTo>
                  <a:lnTo>
                    <a:pt x="277912" y="42018"/>
                  </a:lnTo>
                  <a:lnTo>
                    <a:pt x="278492" y="41572"/>
                  </a:lnTo>
                  <a:lnTo>
                    <a:pt x="279027" y="41126"/>
                  </a:lnTo>
                  <a:lnTo>
                    <a:pt x="279518" y="40679"/>
                  </a:lnTo>
                  <a:lnTo>
                    <a:pt x="279964" y="40218"/>
                  </a:lnTo>
                  <a:lnTo>
                    <a:pt x="280381" y="39772"/>
                  </a:lnTo>
                  <a:lnTo>
                    <a:pt x="280753" y="39311"/>
                  </a:lnTo>
                  <a:lnTo>
                    <a:pt x="280916" y="39088"/>
                  </a:lnTo>
                  <a:lnTo>
                    <a:pt x="281080" y="38850"/>
                  </a:lnTo>
                  <a:lnTo>
                    <a:pt x="281214" y="38627"/>
                  </a:lnTo>
                  <a:lnTo>
                    <a:pt x="281362" y="38389"/>
                  </a:lnTo>
                  <a:lnTo>
                    <a:pt x="281481" y="38166"/>
                  </a:lnTo>
                  <a:lnTo>
                    <a:pt x="281600" y="37928"/>
                  </a:lnTo>
                  <a:lnTo>
                    <a:pt x="281690" y="37690"/>
                  </a:lnTo>
                  <a:lnTo>
                    <a:pt x="281779" y="37467"/>
                  </a:lnTo>
                  <a:lnTo>
                    <a:pt x="281868" y="37229"/>
                  </a:lnTo>
                  <a:lnTo>
                    <a:pt x="281928" y="36991"/>
                  </a:lnTo>
                  <a:lnTo>
                    <a:pt x="281987" y="36768"/>
                  </a:lnTo>
                  <a:lnTo>
                    <a:pt x="282032" y="36530"/>
                  </a:lnTo>
                  <a:lnTo>
                    <a:pt x="282061" y="36292"/>
                  </a:lnTo>
                  <a:lnTo>
                    <a:pt x="282091" y="36054"/>
                  </a:lnTo>
                  <a:lnTo>
                    <a:pt x="282091" y="35816"/>
                  </a:lnTo>
                  <a:lnTo>
                    <a:pt x="282091" y="35578"/>
                  </a:lnTo>
                  <a:lnTo>
                    <a:pt x="282076" y="35340"/>
                  </a:lnTo>
                  <a:lnTo>
                    <a:pt x="282047" y="35102"/>
                  </a:lnTo>
                  <a:lnTo>
                    <a:pt x="282002" y="34864"/>
                  </a:lnTo>
                  <a:lnTo>
                    <a:pt x="281957" y="34626"/>
                  </a:lnTo>
                  <a:lnTo>
                    <a:pt x="281898" y="34388"/>
                  </a:lnTo>
                  <a:lnTo>
                    <a:pt x="281823" y="34150"/>
                  </a:lnTo>
                  <a:lnTo>
                    <a:pt x="281734" y="33927"/>
                  </a:lnTo>
                  <a:lnTo>
                    <a:pt x="281630" y="33689"/>
                  </a:lnTo>
                  <a:lnTo>
                    <a:pt x="281511" y="33466"/>
                  </a:lnTo>
                  <a:lnTo>
                    <a:pt x="281392" y="33228"/>
                  </a:lnTo>
                  <a:lnTo>
                    <a:pt x="281258" y="33005"/>
                  </a:lnTo>
                  <a:lnTo>
                    <a:pt x="281109" y="32782"/>
                  </a:lnTo>
                  <a:lnTo>
                    <a:pt x="280946" y="32544"/>
                  </a:lnTo>
                  <a:lnTo>
                    <a:pt x="280782" y="32321"/>
                  </a:lnTo>
                  <a:lnTo>
                    <a:pt x="280604" y="32097"/>
                  </a:lnTo>
                  <a:lnTo>
                    <a:pt x="280410" y="31889"/>
                  </a:lnTo>
                  <a:lnTo>
                    <a:pt x="280202" y="31666"/>
                  </a:lnTo>
                  <a:lnTo>
                    <a:pt x="279994" y="31443"/>
                  </a:lnTo>
                  <a:lnTo>
                    <a:pt x="279518" y="31012"/>
                  </a:lnTo>
                  <a:lnTo>
                    <a:pt x="279012" y="30595"/>
                  </a:lnTo>
                  <a:lnTo>
                    <a:pt x="278462" y="30164"/>
                  </a:lnTo>
                  <a:lnTo>
                    <a:pt x="277867" y="29762"/>
                  </a:lnTo>
                  <a:lnTo>
                    <a:pt x="277242" y="29346"/>
                  </a:lnTo>
                  <a:lnTo>
                    <a:pt x="276558" y="28944"/>
                  </a:lnTo>
                  <a:lnTo>
                    <a:pt x="275844" y="28558"/>
                  </a:lnTo>
                  <a:lnTo>
                    <a:pt x="277019" y="28111"/>
                  </a:lnTo>
                  <a:lnTo>
                    <a:pt x="278105" y="27650"/>
                  </a:lnTo>
                  <a:lnTo>
                    <a:pt x="279131" y="27204"/>
                  </a:lnTo>
                  <a:lnTo>
                    <a:pt x="280083" y="26743"/>
                  </a:lnTo>
                  <a:lnTo>
                    <a:pt x="280544" y="26505"/>
                  </a:lnTo>
                  <a:lnTo>
                    <a:pt x="280976" y="26267"/>
                  </a:lnTo>
                  <a:lnTo>
                    <a:pt x="281392" y="26044"/>
                  </a:lnTo>
                  <a:lnTo>
                    <a:pt x="281794" y="25806"/>
                  </a:lnTo>
                  <a:lnTo>
                    <a:pt x="282165" y="25568"/>
                  </a:lnTo>
                  <a:lnTo>
                    <a:pt x="282522" y="25330"/>
                  </a:lnTo>
                  <a:lnTo>
                    <a:pt x="282865" y="25092"/>
                  </a:lnTo>
                  <a:lnTo>
                    <a:pt x="283192" y="24854"/>
                  </a:lnTo>
                  <a:lnTo>
                    <a:pt x="283504" y="24616"/>
                  </a:lnTo>
                  <a:lnTo>
                    <a:pt x="283787" y="24363"/>
                  </a:lnTo>
                  <a:lnTo>
                    <a:pt x="284054" y="24125"/>
                  </a:lnTo>
                  <a:lnTo>
                    <a:pt x="284292" y="23887"/>
                  </a:lnTo>
                  <a:lnTo>
                    <a:pt x="284530" y="23634"/>
                  </a:lnTo>
                  <a:lnTo>
                    <a:pt x="284739" y="23397"/>
                  </a:lnTo>
                  <a:lnTo>
                    <a:pt x="284932" y="23144"/>
                  </a:lnTo>
                  <a:lnTo>
                    <a:pt x="285096" y="22906"/>
                  </a:lnTo>
                  <a:lnTo>
                    <a:pt x="285244" y="22653"/>
                  </a:lnTo>
                  <a:lnTo>
                    <a:pt x="285378" y="22400"/>
                  </a:lnTo>
                  <a:lnTo>
                    <a:pt x="285497" y="22162"/>
                  </a:lnTo>
                  <a:lnTo>
                    <a:pt x="285586" y="21909"/>
                  </a:lnTo>
                  <a:lnTo>
                    <a:pt x="285661" y="21656"/>
                  </a:lnTo>
                  <a:lnTo>
                    <a:pt x="285705" y="21403"/>
                  </a:lnTo>
                  <a:lnTo>
                    <a:pt x="285735" y="21151"/>
                  </a:lnTo>
                  <a:lnTo>
                    <a:pt x="285750" y="20898"/>
                  </a:lnTo>
                  <a:lnTo>
                    <a:pt x="285735" y="20630"/>
                  </a:lnTo>
                  <a:lnTo>
                    <a:pt x="285705" y="20362"/>
                  </a:lnTo>
                  <a:lnTo>
                    <a:pt x="285646" y="20095"/>
                  </a:lnTo>
                  <a:lnTo>
                    <a:pt x="285557" y="19827"/>
                  </a:lnTo>
                  <a:lnTo>
                    <a:pt x="285453" y="19559"/>
                  </a:lnTo>
                  <a:lnTo>
                    <a:pt x="285334" y="19291"/>
                  </a:lnTo>
                  <a:lnTo>
                    <a:pt x="285185" y="19024"/>
                  </a:lnTo>
                  <a:lnTo>
                    <a:pt x="285006" y="18756"/>
                  </a:lnTo>
                  <a:lnTo>
                    <a:pt x="284813" y="18503"/>
                  </a:lnTo>
                  <a:lnTo>
                    <a:pt x="284605" y="18235"/>
                  </a:lnTo>
                  <a:lnTo>
                    <a:pt x="284367" y="17983"/>
                  </a:lnTo>
                  <a:lnTo>
                    <a:pt x="284099" y="17715"/>
                  </a:lnTo>
                  <a:lnTo>
                    <a:pt x="283816" y="17462"/>
                  </a:lnTo>
                  <a:lnTo>
                    <a:pt x="283519" y="17194"/>
                  </a:lnTo>
                  <a:lnTo>
                    <a:pt x="283192" y="16941"/>
                  </a:lnTo>
                  <a:lnTo>
                    <a:pt x="282850" y="16689"/>
                  </a:lnTo>
                  <a:lnTo>
                    <a:pt x="282478" y="16436"/>
                  </a:lnTo>
                  <a:lnTo>
                    <a:pt x="282091" y="16183"/>
                  </a:lnTo>
                  <a:lnTo>
                    <a:pt x="281675" y="15930"/>
                  </a:lnTo>
                  <a:lnTo>
                    <a:pt x="281243" y="15677"/>
                  </a:lnTo>
                  <a:lnTo>
                    <a:pt x="280797" y="15424"/>
                  </a:lnTo>
                  <a:lnTo>
                    <a:pt x="280321" y="15186"/>
                  </a:lnTo>
                  <a:lnTo>
                    <a:pt x="279830" y="14934"/>
                  </a:lnTo>
                  <a:lnTo>
                    <a:pt x="279325" y="14681"/>
                  </a:lnTo>
                  <a:lnTo>
                    <a:pt x="278789" y="14443"/>
                  </a:lnTo>
                  <a:lnTo>
                    <a:pt x="278239" y="14205"/>
                  </a:lnTo>
                  <a:lnTo>
                    <a:pt x="277079" y="13714"/>
                  </a:lnTo>
                  <a:lnTo>
                    <a:pt x="275829" y="13238"/>
                  </a:lnTo>
                  <a:lnTo>
                    <a:pt x="274521" y="12762"/>
                  </a:lnTo>
                  <a:lnTo>
                    <a:pt x="273122" y="12301"/>
                  </a:lnTo>
                  <a:lnTo>
                    <a:pt x="271650" y="11840"/>
                  </a:lnTo>
                  <a:lnTo>
                    <a:pt x="270118" y="11394"/>
                  </a:lnTo>
                  <a:lnTo>
                    <a:pt x="268497" y="10947"/>
                  </a:lnTo>
                  <a:lnTo>
                    <a:pt x="266816" y="10501"/>
                  </a:lnTo>
                  <a:lnTo>
                    <a:pt x="265061" y="10070"/>
                  </a:lnTo>
                  <a:lnTo>
                    <a:pt x="263232" y="9639"/>
                  </a:lnTo>
                  <a:lnTo>
                    <a:pt x="261343" y="9222"/>
                  </a:lnTo>
                  <a:lnTo>
                    <a:pt x="259379" y="8806"/>
                  </a:lnTo>
                  <a:lnTo>
                    <a:pt x="257356" y="8404"/>
                  </a:lnTo>
                  <a:lnTo>
                    <a:pt x="255274" y="8003"/>
                  </a:lnTo>
                  <a:lnTo>
                    <a:pt x="253118" y="7616"/>
                  </a:lnTo>
                  <a:lnTo>
                    <a:pt x="250901" y="7229"/>
                  </a:lnTo>
                  <a:lnTo>
                    <a:pt x="248626" y="6857"/>
                  </a:lnTo>
                  <a:lnTo>
                    <a:pt x="246291" y="6485"/>
                  </a:lnTo>
                  <a:lnTo>
                    <a:pt x="243896" y="6128"/>
                  </a:lnTo>
                  <a:lnTo>
                    <a:pt x="241442" y="5771"/>
                  </a:lnTo>
                  <a:lnTo>
                    <a:pt x="238943" y="5429"/>
                  </a:lnTo>
                  <a:lnTo>
                    <a:pt x="236370" y="5102"/>
                  </a:lnTo>
                  <a:lnTo>
                    <a:pt x="233752" y="4775"/>
                  </a:lnTo>
                  <a:lnTo>
                    <a:pt x="231075" y="4463"/>
                  </a:lnTo>
                  <a:lnTo>
                    <a:pt x="228353" y="4150"/>
                  </a:lnTo>
                  <a:lnTo>
                    <a:pt x="225572" y="3868"/>
                  </a:lnTo>
                  <a:lnTo>
                    <a:pt x="222761" y="3570"/>
                  </a:lnTo>
                  <a:lnTo>
                    <a:pt x="219875" y="3303"/>
                  </a:lnTo>
                  <a:lnTo>
                    <a:pt x="216960" y="3035"/>
                  </a:lnTo>
                  <a:lnTo>
                    <a:pt x="213985" y="2782"/>
                  </a:lnTo>
                  <a:lnTo>
                    <a:pt x="210966" y="2529"/>
                  </a:lnTo>
                  <a:lnTo>
                    <a:pt x="207917" y="2291"/>
                  </a:lnTo>
                  <a:lnTo>
                    <a:pt x="204808" y="2068"/>
                  </a:lnTo>
                  <a:lnTo>
                    <a:pt x="201670" y="1845"/>
                  </a:lnTo>
                  <a:lnTo>
                    <a:pt x="198487" y="1652"/>
                  </a:lnTo>
                  <a:lnTo>
                    <a:pt x="195260" y="1458"/>
                  </a:lnTo>
                  <a:lnTo>
                    <a:pt x="192002" y="1280"/>
                  </a:lnTo>
                  <a:lnTo>
                    <a:pt x="188700" y="1101"/>
                  </a:lnTo>
                  <a:lnTo>
                    <a:pt x="185354" y="953"/>
                  </a:lnTo>
                  <a:lnTo>
                    <a:pt x="181977" y="804"/>
                  </a:lnTo>
                  <a:lnTo>
                    <a:pt x="178571" y="670"/>
                  </a:lnTo>
                  <a:lnTo>
                    <a:pt x="175136" y="536"/>
                  </a:lnTo>
                  <a:lnTo>
                    <a:pt x="171670" y="432"/>
                  </a:lnTo>
                  <a:lnTo>
                    <a:pt x="168160" y="328"/>
                  </a:lnTo>
                  <a:lnTo>
                    <a:pt x="164635" y="253"/>
                  </a:lnTo>
                  <a:lnTo>
                    <a:pt x="161065" y="179"/>
                  </a:lnTo>
                  <a:lnTo>
                    <a:pt x="157481" y="120"/>
                  </a:lnTo>
                  <a:lnTo>
                    <a:pt x="153867" y="75"/>
                  </a:lnTo>
                  <a:lnTo>
                    <a:pt x="150223" y="30"/>
                  </a:lnTo>
                  <a:lnTo>
                    <a:pt x="146564" y="15"/>
                  </a:lnTo>
                  <a:lnTo>
                    <a:pt x="142875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094825" y="3274500"/>
              <a:ext cx="4377675" cy="1141175"/>
            </a:xfrm>
            <a:custGeom>
              <a:avLst/>
              <a:gdLst/>
              <a:ahLst/>
              <a:cxnLst/>
              <a:rect l="l" t="t" r="r" b="b"/>
              <a:pathLst>
                <a:path w="175107" h="45647" extrusionOk="0">
                  <a:moveTo>
                    <a:pt x="42702" y="0"/>
                  </a:moveTo>
                  <a:lnTo>
                    <a:pt x="1" y="5191"/>
                  </a:lnTo>
                  <a:lnTo>
                    <a:pt x="1" y="26638"/>
                  </a:lnTo>
                  <a:lnTo>
                    <a:pt x="84423" y="45647"/>
                  </a:lnTo>
                  <a:lnTo>
                    <a:pt x="175077" y="19930"/>
                  </a:lnTo>
                  <a:lnTo>
                    <a:pt x="175107" y="19469"/>
                  </a:lnTo>
                  <a:lnTo>
                    <a:pt x="175107" y="3064"/>
                  </a:lnTo>
                  <a:lnTo>
                    <a:pt x="427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085900" y="3413550"/>
              <a:ext cx="2230300" cy="979825"/>
            </a:xfrm>
            <a:custGeom>
              <a:avLst/>
              <a:gdLst/>
              <a:ahLst/>
              <a:cxnLst/>
              <a:rect l="l" t="t" r="r" b="b"/>
              <a:pathLst>
                <a:path w="89212" h="39193" extrusionOk="0">
                  <a:moveTo>
                    <a:pt x="4701" y="1"/>
                  </a:moveTo>
                  <a:lnTo>
                    <a:pt x="4403" y="16"/>
                  </a:lnTo>
                  <a:lnTo>
                    <a:pt x="4135" y="45"/>
                  </a:lnTo>
                  <a:lnTo>
                    <a:pt x="3897" y="90"/>
                  </a:lnTo>
                  <a:lnTo>
                    <a:pt x="3689" y="135"/>
                  </a:lnTo>
                  <a:lnTo>
                    <a:pt x="3496" y="179"/>
                  </a:lnTo>
                  <a:lnTo>
                    <a:pt x="3332" y="254"/>
                  </a:lnTo>
                  <a:lnTo>
                    <a:pt x="3035" y="402"/>
                  </a:lnTo>
                  <a:lnTo>
                    <a:pt x="2767" y="566"/>
                  </a:lnTo>
                  <a:lnTo>
                    <a:pt x="2499" y="759"/>
                  </a:lnTo>
                  <a:lnTo>
                    <a:pt x="2261" y="982"/>
                  </a:lnTo>
                  <a:lnTo>
                    <a:pt x="2023" y="1205"/>
                  </a:lnTo>
                  <a:lnTo>
                    <a:pt x="1815" y="1458"/>
                  </a:lnTo>
                  <a:lnTo>
                    <a:pt x="1607" y="1726"/>
                  </a:lnTo>
                  <a:lnTo>
                    <a:pt x="1428" y="2009"/>
                  </a:lnTo>
                  <a:lnTo>
                    <a:pt x="1250" y="2321"/>
                  </a:lnTo>
                  <a:lnTo>
                    <a:pt x="1086" y="2633"/>
                  </a:lnTo>
                  <a:lnTo>
                    <a:pt x="938" y="2961"/>
                  </a:lnTo>
                  <a:lnTo>
                    <a:pt x="804" y="3303"/>
                  </a:lnTo>
                  <a:lnTo>
                    <a:pt x="685" y="3674"/>
                  </a:lnTo>
                  <a:lnTo>
                    <a:pt x="566" y="4031"/>
                  </a:lnTo>
                  <a:lnTo>
                    <a:pt x="477" y="4418"/>
                  </a:lnTo>
                  <a:lnTo>
                    <a:pt x="387" y="4805"/>
                  </a:lnTo>
                  <a:lnTo>
                    <a:pt x="298" y="5221"/>
                  </a:lnTo>
                  <a:lnTo>
                    <a:pt x="239" y="5623"/>
                  </a:lnTo>
                  <a:lnTo>
                    <a:pt x="179" y="6054"/>
                  </a:lnTo>
                  <a:lnTo>
                    <a:pt x="120" y="6471"/>
                  </a:lnTo>
                  <a:lnTo>
                    <a:pt x="75" y="6917"/>
                  </a:lnTo>
                  <a:lnTo>
                    <a:pt x="45" y="7348"/>
                  </a:lnTo>
                  <a:lnTo>
                    <a:pt x="15" y="8255"/>
                  </a:lnTo>
                  <a:lnTo>
                    <a:pt x="1" y="9163"/>
                  </a:lnTo>
                  <a:lnTo>
                    <a:pt x="15" y="10085"/>
                  </a:lnTo>
                  <a:lnTo>
                    <a:pt x="60" y="11007"/>
                  </a:lnTo>
                  <a:lnTo>
                    <a:pt x="120" y="11929"/>
                  </a:lnTo>
                  <a:lnTo>
                    <a:pt x="209" y="12851"/>
                  </a:lnTo>
                  <a:lnTo>
                    <a:pt x="313" y="13744"/>
                  </a:lnTo>
                  <a:lnTo>
                    <a:pt x="417" y="14621"/>
                  </a:lnTo>
                  <a:lnTo>
                    <a:pt x="536" y="15484"/>
                  </a:lnTo>
                  <a:lnTo>
                    <a:pt x="670" y="16302"/>
                  </a:lnTo>
                  <a:lnTo>
                    <a:pt x="804" y="17075"/>
                  </a:lnTo>
                  <a:lnTo>
                    <a:pt x="1072" y="18488"/>
                  </a:lnTo>
                  <a:lnTo>
                    <a:pt x="1324" y="19678"/>
                  </a:lnTo>
                  <a:lnTo>
                    <a:pt x="1518" y="20586"/>
                  </a:lnTo>
                  <a:lnTo>
                    <a:pt x="1711" y="21374"/>
                  </a:lnTo>
                  <a:lnTo>
                    <a:pt x="89212" y="39192"/>
                  </a:lnTo>
                  <a:lnTo>
                    <a:pt x="89212" y="21909"/>
                  </a:lnTo>
                  <a:lnTo>
                    <a:pt x="85791" y="20853"/>
                  </a:lnTo>
                  <a:lnTo>
                    <a:pt x="81835" y="19649"/>
                  </a:lnTo>
                  <a:lnTo>
                    <a:pt x="76703" y="18102"/>
                  </a:lnTo>
                  <a:lnTo>
                    <a:pt x="70590" y="16287"/>
                  </a:lnTo>
                  <a:lnTo>
                    <a:pt x="63734" y="14264"/>
                  </a:lnTo>
                  <a:lnTo>
                    <a:pt x="60090" y="13208"/>
                  </a:lnTo>
                  <a:lnTo>
                    <a:pt x="56356" y="12137"/>
                  </a:lnTo>
                  <a:lnTo>
                    <a:pt x="52534" y="11037"/>
                  </a:lnTo>
                  <a:lnTo>
                    <a:pt x="48667" y="9951"/>
                  </a:lnTo>
                  <a:lnTo>
                    <a:pt x="44785" y="8880"/>
                  </a:lnTo>
                  <a:lnTo>
                    <a:pt x="40918" y="7809"/>
                  </a:lnTo>
                  <a:lnTo>
                    <a:pt x="37080" y="6783"/>
                  </a:lnTo>
                  <a:lnTo>
                    <a:pt x="33317" y="5786"/>
                  </a:lnTo>
                  <a:lnTo>
                    <a:pt x="29644" y="4835"/>
                  </a:lnTo>
                  <a:lnTo>
                    <a:pt x="26089" y="3942"/>
                  </a:lnTo>
                  <a:lnTo>
                    <a:pt x="22683" y="3124"/>
                  </a:lnTo>
                  <a:lnTo>
                    <a:pt x="21032" y="2737"/>
                  </a:lnTo>
                  <a:lnTo>
                    <a:pt x="19455" y="2366"/>
                  </a:lnTo>
                  <a:lnTo>
                    <a:pt x="17908" y="2024"/>
                  </a:lnTo>
                  <a:lnTo>
                    <a:pt x="16421" y="1711"/>
                  </a:lnTo>
                  <a:lnTo>
                    <a:pt x="14993" y="1414"/>
                  </a:lnTo>
                  <a:lnTo>
                    <a:pt x="13625" y="1131"/>
                  </a:lnTo>
                  <a:lnTo>
                    <a:pt x="12331" y="893"/>
                  </a:lnTo>
                  <a:lnTo>
                    <a:pt x="11096" y="670"/>
                  </a:lnTo>
                  <a:lnTo>
                    <a:pt x="9936" y="477"/>
                  </a:lnTo>
                  <a:lnTo>
                    <a:pt x="8850" y="313"/>
                  </a:lnTo>
                  <a:lnTo>
                    <a:pt x="7854" y="194"/>
                  </a:lnTo>
                  <a:lnTo>
                    <a:pt x="6932" y="90"/>
                  </a:lnTo>
                  <a:lnTo>
                    <a:pt x="6099" y="30"/>
                  </a:lnTo>
                  <a:lnTo>
                    <a:pt x="53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128675" y="3032800"/>
              <a:ext cx="4375050" cy="928500"/>
            </a:xfrm>
            <a:custGeom>
              <a:avLst/>
              <a:gdLst/>
              <a:ahLst/>
              <a:cxnLst/>
              <a:rect l="l" t="t" r="r" b="b"/>
              <a:pathLst>
                <a:path w="175002" h="37140" extrusionOk="0">
                  <a:moveTo>
                    <a:pt x="93108" y="0"/>
                  </a:moveTo>
                  <a:lnTo>
                    <a:pt x="17298" y="14799"/>
                  </a:lnTo>
                  <a:lnTo>
                    <a:pt x="0" y="11215"/>
                  </a:lnTo>
                  <a:lnTo>
                    <a:pt x="0" y="18161"/>
                  </a:lnTo>
                  <a:lnTo>
                    <a:pt x="87501" y="37139"/>
                  </a:lnTo>
                  <a:lnTo>
                    <a:pt x="175002" y="15841"/>
                  </a:lnTo>
                  <a:lnTo>
                    <a:pt x="175002" y="8895"/>
                  </a:lnTo>
                  <a:lnTo>
                    <a:pt x="158730" y="12702"/>
                  </a:lnTo>
                  <a:lnTo>
                    <a:pt x="931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28675" y="2859150"/>
              <a:ext cx="4375050" cy="928125"/>
            </a:xfrm>
            <a:custGeom>
              <a:avLst/>
              <a:gdLst/>
              <a:ahLst/>
              <a:cxnLst/>
              <a:rect l="l" t="t" r="r" b="b"/>
              <a:pathLst>
                <a:path w="175002" h="37125" extrusionOk="0">
                  <a:moveTo>
                    <a:pt x="93108" y="0"/>
                  </a:moveTo>
                  <a:lnTo>
                    <a:pt x="0" y="18161"/>
                  </a:lnTo>
                  <a:lnTo>
                    <a:pt x="87501" y="37125"/>
                  </a:lnTo>
                  <a:lnTo>
                    <a:pt x="175002" y="15841"/>
                  </a:lnTo>
                  <a:lnTo>
                    <a:pt x="93108" y="0"/>
                  </a:lnTo>
                  <a:close/>
                </a:path>
              </a:pathLst>
            </a:custGeom>
            <a:solidFill>
              <a:srgbClr val="45C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1015250" y="3312425"/>
              <a:ext cx="4505600" cy="1199925"/>
            </a:xfrm>
            <a:custGeom>
              <a:avLst/>
              <a:gdLst/>
              <a:ahLst/>
              <a:cxnLst/>
              <a:rect l="l" t="t" r="r" b="b"/>
              <a:pathLst>
                <a:path w="180224" h="47997" extrusionOk="0">
                  <a:moveTo>
                    <a:pt x="4314" y="0"/>
                  </a:moveTo>
                  <a:lnTo>
                    <a:pt x="4150" y="15"/>
                  </a:lnTo>
                  <a:lnTo>
                    <a:pt x="3957" y="60"/>
                  </a:lnTo>
                  <a:lnTo>
                    <a:pt x="3853" y="89"/>
                  </a:lnTo>
                  <a:lnTo>
                    <a:pt x="3734" y="149"/>
                  </a:lnTo>
                  <a:lnTo>
                    <a:pt x="3600" y="208"/>
                  </a:lnTo>
                  <a:lnTo>
                    <a:pt x="3466" y="283"/>
                  </a:lnTo>
                  <a:lnTo>
                    <a:pt x="3332" y="372"/>
                  </a:lnTo>
                  <a:lnTo>
                    <a:pt x="3184" y="491"/>
                  </a:lnTo>
                  <a:lnTo>
                    <a:pt x="3050" y="625"/>
                  </a:lnTo>
                  <a:lnTo>
                    <a:pt x="2886" y="774"/>
                  </a:lnTo>
                  <a:lnTo>
                    <a:pt x="2737" y="952"/>
                  </a:lnTo>
                  <a:lnTo>
                    <a:pt x="2589" y="1160"/>
                  </a:lnTo>
                  <a:lnTo>
                    <a:pt x="2425" y="1383"/>
                  </a:lnTo>
                  <a:lnTo>
                    <a:pt x="2261" y="1636"/>
                  </a:lnTo>
                  <a:lnTo>
                    <a:pt x="2098" y="1919"/>
                  </a:lnTo>
                  <a:lnTo>
                    <a:pt x="1934" y="2231"/>
                  </a:lnTo>
                  <a:lnTo>
                    <a:pt x="1771" y="2588"/>
                  </a:lnTo>
                  <a:lnTo>
                    <a:pt x="1607" y="2960"/>
                  </a:lnTo>
                  <a:lnTo>
                    <a:pt x="1443" y="3376"/>
                  </a:lnTo>
                  <a:lnTo>
                    <a:pt x="1295" y="3823"/>
                  </a:lnTo>
                  <a:lnTo>
                    <a:pt x="1131" y="4313"/>
                  </a:lnTo>
                  <a:lnTo>
                    <a:pt x="982" y="4849"/>
                  </a:lnTo>
                  <a:lnTo>
                    <a:pt x="834" y="5414"/>
                  </a:lnTo>
                  <a:lnTo>
                    <a:pt x="685" y="6024"/>
                  </a:lnTo>
                  <a:lnTo>
                    <a:pt x="596" y="6455"/>
                  </a:lnTo>
                  <a:lnTo>
                    <a:pt x="506" y="6887"/>
                  </a:lnTo>
                  <a:lnTo>
                    <a:pt x="432" y="7348"/>
                  </a:lnTo>
                  <a:lnTo>
                    <a:pt x="358" y="7838"/>
                  </a:lnTo>
                  <a:lnTo>
                    <a:pt x="239" y="8835"/>
                  </a:lnTo>
                  <a:lnTo>
                    <a:pt x="149" y="9876"/>
                  </a:lnTo>
                  <a:lnTo>
                    <a:pt x="75" y="10962"/>
                  </a:lnTo>
                  <a:lnTo>
                    <a:pt x="30" y="12077"/>
                  </a:lnTo>
                  <a:lnTo>
                    <a:pt x="1" y="13223"/>
                  </a:lnTo>
                  <a:lnTo>
                    <a:pt x="1" y="14368"/>
                  </a:lnTo>
                  <a:lnTo>
                    <a:pt x="1" y="14859"/>
                  </a:lnTo>
                  <a:lnTo>
                    <a:pt x="45" y="16093"/>
                  </a:lnTo>
                  <a:lnTo>
                    <a:pt x="90" y="16926"/>
                  </a:lnTo>
                  <a:lnTo>
                    <a:pt x="149" y="17878"/>
                  </a:lnTo>
                  <a:lnTo>
                    <a:pt x="209" y="18889"/>
                  </a:lnTo>
                  <a:lnTo>
                    <a:pt x="298" y="19960"/>
                  </a:lnTo>
                  <a:lnTo>
                    <a:pt x="402" y="21061"/>
                  </a:lnTo>
                  <a:lnTo>
                    <a:pt x="536" y="22176"/>
                  </a:lnTo>
                  <a:lnTo>
                    <a:pt x="685" y="23247"/>
                  </a:lnTo>
                  <a:lnTo>
                    <a:pt x="774" y="23768"/>
                  </a:lnTo>
                  <a:lnTo>
                    <a:pt x="863" y="24274"/>
                  </a:lnTo>
                  <a:lnTo>
                    <a:pt x="953" y="24764"/>
                  </a:lnTo>
                  <a:lnTo>
                    <a:pt x="1072" y="25226"/>
                  </a:lnTo>
                  <a:lnTo>
                    <a:pt x="1176" y="25657"/>
                  </a:lnTo>
                  <a:lnTo>
                    <a:pt x="1295" y="26058"/>
                  </a:lnTo>
                  <a:lnTo>
                    <a:pt x="1429" y="26445"/>
                  </a:lnTo>
                  <a:lnTo>
                    <a:pt x="1562" y="26772"/>
                  </a:lnTo>
                  <a:lnTo>
                    <a:pt x="1711" y="27070"/>
                  </a:lnTo>
                  <a:lnTo>
                    <a:pt x="1860" y="27338"/>
                  </a:lnTo>
                  <a:lnTo>
                    <a:pt x="90491" y="47997"/>
                  </a:lnTo>
                  <a:lnTo>
                    <a:pt x="180223" y="22355"/>
                  </a:lnTo>
                  <a:lnTo>
                    <a:pt x="180223" y="17253"/>
                  </a:lnTo>
                  <a:lnTo>
                    <a:pt x="172980" y="19142"/>
                  </a:lnTo>
                  <a:lnTo>
                    <a:pt x="160337" y="22504"/>
                  </a:lnTo>
                  <a:lnTo>
                    <a:pt x="147367" y="25954"/>
                  </a:lnTo>
                  <a:lnTo>
                    <a:pt x="132449" y="29896"/>
                  </a:lnTo>
                  <a:lnTo>
                    <a:pt x="117487" y="33852"/>
                  </a:lnTo>
                  <a:lnTo>
                    <a:pt x="104338" y="37288"/>
                  </a:lnTo>
                  <a:lnTo>
                    <a:pt x="99029" y="38671"/>
                  </a:lnTo>
                  <a:lnTo>
                    <a:pt x="94894" y="39727"/>
                  </a:lnTo>
                  <a:lnTo>
                    <a:pt x="92142" y="40411"/>
                  </a:lnTo>
                  <a:lnTo>
                    <a:pt x="91369" y="40590"/>
                  </a:lnTo>
                  <a:lnTo>
                    <a:pt x="91131" y="40634"/>
                  </a:lnTo>
                  <a:lnTo>
                    <a:pt x="91027" y="40649"/>
                  </a:lnTo>
                  <a:lnTo>
                    <a:pt x="90729" y="40605"/>
                  </a:lnTo>
                  <a:lnTo>
                    <a:pt x="90045" y="40501"/>
                  </a:lnTo>
                  <a:lnTo>
                    <a:pt x="87650" y="40039"/>
                  </a:lnTo>
                  <a:lnTo>
                    <a:pt x="84006" y="39340"/>
                  </a:lnTo>
                  <a:lnTo>
                    <a:pt x="79291" y="38418"/>
                  </a:lnTo>
                  <a:lnTo>
                    <a:pt x="67452" y="36068"/>
                  </a:lnTo>
                  <a:lnTo>
                    <a:pt x="53545" y="33287"/>
                  </a:lnTo>
                  <a:lnTo>
                    <a:pt x="25479" y="27694"/>
                  </a:lnTo>
                  <a:lnTo>
                    <a:pt x="14235" y="25463"/>
                  </a:lnTo>
                  <a:lnTo>
                    <a:pt x="9936" y="24616"/>
                  </a:lnTo>
                  <a:lnTo>
                    <a:pt x="6783" y="24006"/>
                  </a:lnTo>
                  <a:lnTo>
                    <a:pt x="6664" y="23694"/>
                  </a:lnTo>
                  <a:lnTo>
                    <a:pt x="6560" y="23381"/>
                  </a:lnTo>
                  <a:lnTo>
                    <a:pt x="6441" y="23069"/>
                  </a:lnTo>
                  <a:lnTo>
                    <a:pt x="6352" y="22742"/>
                  </a:lnTo>
                  <a:lnTo>
                    <a:pt x="6173" y="22087"/>
                  </a:lnTo>
                  <a:lnTo>
                    <a:pt x="6024" y="21418"/>
                  </a:lnTo>
                  <a:lnTo>
                    <a:pt x="5905" y="20719"/>
                  </a:lnTo>
                  <a:lnTo>
                    <a:pt x="5816" y="20020"/>
                  </a:lnTo>
                  <a:lnTo>
                    <a:pt x="5742" y="19321"/>
                  </a:lnTo>
                  <a:lnTo>
                    <a:pt x="5697" y="18607"/>
                  </a:lnTo>
                  <a:lnTo>
                    <a:pt x="5667" y="17893"/>
                  </a:lnTo>
                  <a:lnTo>
                    <a:pt x="5653" y="17179"/>
                  </a:lnTo>
                  <a:lnTo>
                    <a:pt x="5667" y="16465"/>
                  </a:lnTo>
                  <a:lnTo>
                    <a:pt x="5682" y="15766"/>
                  </a:lnTo>
                  <a:lnTo>
                    <a:pt x="5727" y="15067"/>
                  </a:lnTo>
                  <a:lnTo>
                    <a:pt x="5772" y="14383"/>
                  </a:lnTo>
                  <a:lnTo>
                    <a:pt x="5831" y="13713"/>
                  </a:lnTo>
                  <a:lnTo>
                    <a:pt x="5905" y="13059"/>
                  </a:lnTo>
                  <a:lnTo>
                    <a:pt x="5980" y="12419"/>
                  </a:lnTo>
                  <a:lnTo>
                    <a:pt x="6069" y="11810"/>
                  </a:lnTo>
                  <a:lnTo>
                    <a:pt x="6248" y="10650"/>
                  </a:lnTo>
                  <a:lnTo>
                    <a:pt x="6441" y="9608"/>
                  </a:lnTo>
                  <a:lnTo>
                    <a:pt x="6619" y="8716"/>
                  </a:lnTo>
                  <a:lnTo>
                    <a:pt x="6798" y="7987"/>
                  </a:lnTo>
                  <a:lnTo>
                    <a:pt x="6917" y="7437"/>
                  </a:lnTo>
                  <a:lnTo>
                    <a:pt x="7051" y="6976"/>
                  </a:lnTo>
                  <a:lnTo>
                    <a:pt x="6173" y="4284"/>
                  </a:lnTo>
                  <a:lnTo>
                    <a:pt x="6158" y="4299"/>
                  </a:lnTo>
                  <a:lnTo>
                    <a:pt x="6158" y="4299"/>
                  </a:lnTo>
                  <a:lnTo>
                    <a:pt x="6307" y="4061"/>
                  </a:lnTo>
                  <a:lnTo>
                    <a:pt x="6426" y="3838"/>
                  </a:lnTo>
                  <a:lnTo>
                    <a:pt x="6515" y="3614"/>
                  </a:lnTo>
                  <a:lnTo>
                    <a:pt x="6590" y="3391"/>
                  </a:lnTo>
                  <a:lnTo>
                    <a:pt x="6634" y="3183"/>
                  </a:lnTo>
                  <a:lnTo>
                    <a:pt x="6649" y="2975"/>
                  </a:lnTo>
                  <a:lnTo>
                    <a:pt x="6649" y="2767"/>
                  </a:lnTo>
                  <a:lnTo>
                    <a:pt x="6634" y="2573"/>
                  </a:lnTo>
                  <a:lnTo>
                    <a:pt x="6604" y="2380"/>
                  </a:lnTo>
                  <a:lnTo>
                    <a:pt x="6545" y="2201"/>
                  </a:lnTo>
                  <a:lnTo>
                    <a:pt x="6486" y="2008"/>
                  </a:lnTo>
                  <a:lnTo>
                    <a:pt x="6411" y="1844"/>
                  </a:lnTo>
                  <a:lnTo>
                    <a:pt x="6322" y="1681"/>
                  </a:lnTo>
                  <a:lnTo>
                    <a:pt x="6218" y="1517"/>
                  </a:lnTo>
                  <a:lnTo>
                    <a:pt x="6114" y="1369"/>
                  </a:lnTo>
                  <a:lnTo>
                    <a:pt x="5995" y="1220"/>
                  </a:lnTo>
                  <a:lnTo>
                    <a:pt x="5757" y="952"/>
                  </a:lnTo>
                  <a:lnTo>
                    <a:pt x="5504" y="714"/>
                  </a:lnTo>
                  <a:lnTo>
                    <a:pt x="5266" y="506"/>
                  </a:lnTo>
                  <a:lnTo>
                    <a:pt x="5043" y="342"/>
                  </a:lnTo>
                  <a:lnTo>
                    <a:pt x="4835" y="208"/>
                  </a:lnTo>
                  <a:lnTo>
                    <a:pt x="4686" y="104"/>
                  </a:lnTo>
                  <a:lnTo>
                    <a:pt x="4537" y="30"/>
                  </a:lnTo>
                  <a:lnTo>
                    <a:pt x="44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71075" y="3713250"/>
              <a:ext cx="368150" cy="560750"/>
            </a:xfrm>
            <a:custGeom>
              <a:avLst/>
              <a:gdLst/>
              <a:ahLst/>
              <a:cxnLst/>
              <a:rect l="l" t="t" r="r" b="b"/>
              <a:pathLst>
                <a:path w="14726" h="22430" extrusionOk="0">
                  <a:moveTo>
                    <a:pt x="1384" y="1"/>
                  </a:moveTo>
                  <a:lnTo>
                    <a:pt x="1295" y="834"/>
                  </a:lnTo>
                  <a:lnTo>
                    <a:pt x="1072" y="3035"/>
                  </a:lnTo>
                  <a:lnTo>
                    <a:pt x="759" y="6143"/>
                  </a:lnTo>
                  <a:lnTo>
                    <a:pt x="596" y="7884"/>
                  </a:lnTo>
                  <a:lnTo>
                    <a:pt x="447" y="9683"/>
                  </a:lnTo>
                  <a:lnTo>
                    <a:pt x="298" y="11483"/>
                  </a:lnTo>
                  <a:lnTo>
                    <a:pt x="179" y="13223"/>
                  </a:lnTo>
                  <a:lnTo>
                    <a:pt x="75" y="14844"/>
                  </a:lnTo>
                  <a:lnTo>
                    <a:pt x="16" y="16302"/>
                  </a:lnTo>
                  <a:lnTo>
                    <a:pt x="1" y="16942"/>
                  </a:lnTo>
                  <a:lnTo>
                    <a:pt x="1" y="17522"/>
                  </a:lnTo>
                  <a:lnTo>
                    <a:pt x="16" y="18012"/>
                  </a:lnTo>
                  <a:lnTo>
                    <a:pt x="30" y="18444"/>
                  </a:lnTo>
                  <a:lnTo>
                    <a:pt x="75" y="18786"/>
                  </a:lnTo>
                  <a:lnTo>
                    <a:pt x="105" y="18920"/>
                  </a:lnTo>
                  <a:lnTo>
                    <a:pt x="134" y="19024"/>
                  </a:lnTo>
                  <a:lnTo>
                    <a:pt x="164" y="19113"/>
                  </a:lnTo>
                  <a:lnTo>
                    <a:pt x="194" y="19173"/>
                  </a:lnTo>
                  <a:lnTo>
                    <a:pt x="239" y="19202"/>
                  </a:lnTo>
                  <a:lnTo>
                    <a:pt x="283" y="19202"/>
                  </a:lnTo>
                  <a:lnTo>
                    <a:pt x="402" y="19173"/>
                  </a:lnTo>
                  <a:lnTo>
                    <a:pt x="521" y="19128"/>
                  </a:lnTo>
                  <a:lnTo>
                    <a:pt x="848" y="18964"/>
                  </a:lnTo>
                  <a:lnTo>
                    <a:pt x="1220" y="18726"/>
                  </a:lnTo>
                  <a:lnTo>
                    <a:pt x="1652" y="18444"/>
                  </a:lnTo>
                  <a:lnTo>
                    <a:pt x="2113" y="18117"/>
                  </a:lnTo>
                  <a:lnTo>
                    <a:pt x="2618" y="17745"/>
                  </a:lnTo>
                  <a:lnTo>
                    <a:pt x="3630" y="16971"/>
                  </a:lnTo>
                  <a:lnTo>
                    <a:pt x="4597" y="16198"/>
                  </a:lnTo>
                  <a:lnTo>
                    <a:pt x="5400" y="15529"/>
                  </a:lnTo>
                  <a:lnTo>
                    <a:pt x="6173" y="14874"/>
                  </a:lnTo>
                  <a:lnTo>
                    <a:pt x="7155" y="16198"/>
                  </a:lnTo>
                  <a:lnTo>
                    <a:pt x="8151" y="17522"/>
                  </a:lnTo>
                  <a:lnTo>
                    <a:pt x="9297" y="19009"/>
                  </a:lnTo>
                  <a:lnTo>
                    <a:pt x="9892" y="19738"/>
                  </a:lnTo>
                  <a:lnTo>
                    <a:pt x="10442" y="20452"/>
                  </a:lnTo>
                  <a:lnTo>
                    <a:pt x="10977" y="21076"/>
                  </a:lnTo>
                  <a:lnTo>
                    <a:pt x="11453" y="21627"/>
                  </a:lnTo>
                  <a:lnTo>
                    <a:pt x="11855" y="22043"/>
                  </a:lnTo>
                  <a:lnTo>
                    <a:pt x="12018" y="22207"/>
                  </a:lnTo>
                  <a:lnTo>
                    <a:pt x="12152" y="22326"/>
                  </a:lnTo>
                  <a:lnTo>
                    <a:pt x="12271" y="22400"/>
                  </a:lnTo>
                  <a:lnTo>
                    <a:pt x="12361" y="22430"/>
                  </a:lnTo>
                  <a:lnTo>
                    <a:pt x="12390" y="22430"/>
                  </a:lnTo>
                  <a:lnTo>
                    <a:pt x="12405" y="22415"/>
                  </a:lnTo>
                  <a:lnTo>
                    <a:pt x="12420" y="22385"/>
                  </a:lnTo>
                  <a:lnTo>
                    <a:pt x="12420" y="22341"/>
                  </a:lnTo>
                  <a:lnTo>
                    <a:pt x="12450" y="21954"/>
                  </a:lnTo>
                  <a:lnTo>
                    <a:pt x="12524" y="21210"/>
                  </a:lnTo>
                  <a:lnTo>
                    <a:pt x="12777" y="18860"/>
                  </a:lnTo>
                  <a:lnTo>
                    <a:pt x="13149" y="15737"/>
                  </a:lnTo>
                  <a:lnTo>
                    <a:pt x="13580" y="12227"/>
                  </a:lnTo>
                  <a:lnTo>
                    <a:pt x="14368" y="5786"/>
                  </a:lnTo>
                  <a:lnTo>
                    <a:pt x="14725" y="2901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2222250" y="2944675"/>
              <a:ext cx="2305050" cy="229450"/>
            </a:xfrm>
            <a:custGeom>
              <a:avLst/>
              <a:gdLst/>
              <a:ahLst/>
              <a:cxnLst/>
              <a:rect l="l" t="t" r="r" b="b"/>
              <a:pathLst>
                <a:path w="92202" h="9178" extrusionOk="0">
                  <a:moveTo>
                    <a:pt x="49737" y="0"/>
                  </a:moveTo>
                  <a:lnTo>
                    <a:pt x="42137" y="1488"/>
                  </a:lnTo>
                  <a:lnTo>
                    <a:pt x="34313" y="3005"/>
                  </a:lnTo>
                  <a:lnTo>
                    <a:pt x="25330" y="4745"/>
                  </a:lnTo>
                  <a:lnTo>
                    <a:pt x="20734" y="5608"/>
                  </a:lnTo>
                  <a:lnTo>
                    <a:pt x="16272" y="6455"/>
                  </a:lnTo>
                  <a:lnTo>
                    <a:pt x="12077" y="7229"/>
                  </a:lnTo>
                  <a:lnTo>
                    <a:pt x="8285" y="7913"/>
                  </a:lnTo>
                  <a:lnTo>
                    <a:pt x="5042" y="8478"/>
                  </a:lnTo>
                  <a:lnTo>
                    <a:pt x="3659" y="8701"/>
                  </a:lnTo>
                  <a:lnTo>
                    <a:pt x="2484" y="8895"/>
                  </a:lnTo>
                  <a:lnTo>
                    <a:pt x="1502" y="9043"/>
                  </a:lnTo>
                  <a:lnTo>
                    <a:pt x="759" y="9133"/>
                  </a:lnTo>
                  <a:lnTo>
                    <a:pt x="490" y="9156"/>
                  </a:lnTo>
                  <a:lnTo>
                    <a:pt x="490" y="9156"/>
                  </a:lnTo>
                  <a:lnTo>
                    <a:pt x="92201" y="7898"/>
                  </a:lnTo>
                  <a:lnTo>
                    <a:pt x="49737" y="0"/>
                  </a:lnTo>
                  <a:close/>
                  <a:moveTo>
                    <a:pt x="490" y="9156"/>
                  </a:moveTo>
                  <a:lnTo>
                    <a:pt x="0" y="9162"/>
                  </a:lnTo>
                  <a:lnTo>
                    <a:pt x="89" y="9177"/>
                  </a:lnTo>
                  <a:lnTo>
                    <a:pt x="238" y="9177"/>
                  </a:lnTo>
                  <a:lnTo>
                    <a:pt x="490" y="9156"/>
                  </a:lnTo>
                  <a:close/>
                </a:path>
              </a:pathLst>
            </a:custGeom>
            <a:solidFill>
              <a:srgbClr val="2A9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985375" y="3342525"/>
              <a:ext cx="2614800" cy="270350"/>
            </a:xfrm>
            <a:custGeom>
              <a:avLst/>
              <a:gdLst/>
              <a:ahLst/>
              <a:cxnLst/>
              <a:rect l="l" t="t" r="r" b="b"/>
              <a:pathLst>
                <a:path w="104592" h="10814" extrusionOk="0">
                  <a:moveTo>
                    <a:pt x="104591" y="1"/>
                  </a:moveTo>
                  <a:lnTo>
                    <a:pt x="1" y="2470"/>
                  </a:lnTo>
                  <a:lnTo>
                    <a:pt x="54363" y="10814"/>
                  </a:lnTo>
                  <a:lnTo>
                    <a:pt x="104591" y="1"/>
                  </a:lnTo>
                  <a:close/>
                </a:path>
              </a:pathLst>
            </a:custGeom>
            <a:solidFill>
              <a:srgbClr val="2A9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43500" y="2647950"/>
              <a:ext cx="4377650" cy="1141175"/>
            </a:xfrm>
            <a:custGeom>
              <a:avLst/>
              <a:gdLst/>
              <a:ahLst/>
              <a:cxnLst/>
              <a:rect l="l" t="t" r="r" b="b"/>
              <a:pathLst>
                <a:path w="175106" h="45647" extrusionOk="0">
                  <a:moveTo>
                    <a:pt x="132419" y="0"/>
                  </a:moveTo>
                  <a:lnTo>
                    <a:pt x="0" y="3064"/>
                  </a:lnTo>
                  <a:lnTo>
                    <a:pt x="0" y="19485"/>
                  </a:lnTo>
                  <a:lnTo>
                    <a:pt x="30" y="19946"/>
                  </a:lnTo>
                  <a:lnTo>
                    <a:pt x="90699" y="45647"/>
                  </a:lnTo>
                  <a:lnTo>
                    <a:pt x="175106" y="26639"/>
                  </a:lnTo>
                  <a:lnTo>
                    <a:pt x="175106" y="5191"/>
                  </a:lnTo>
                  <a:lnTo>
                    <a:pt x="132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099775" y="2787000"/>
              <a:ext cx="2230300" cy="980200"/>
            </a:xfrm>
            <a:custGeom>
              <a:avLst/>
              <a:gdLst/>
              <a:ahLst/>
              <a:cxnLst/>
              <a:rect l="l" t="t" r="r" b="b"/>
              <a:pathLst>
                <a:path w="89212" h="39208" extrusionOk="0">
                  <a:moveTo>
                    <a:pt x="83872" y="1"/>
                  </a:moveTo>
                  <a:lnTo>
                    <a:pt x="83129" y="31"/>
                  </a:lnTo>
                  <a:lnTo>
                    <a:pt x="82281" y="105"/>
                  </a:lnTo>
                  <a:lnTo>
                    <a:pt x="81359" y="194"/>
                  </a:lnTo>
                  <a:lnTo>
                    <a:pt x="80362" y="328"/>
                  </a:lnTo>
                  <a:lnTo>
                    <a:pt x="79276" y="492"/>
                  </a:lnTo>
                  <a:lnTo>
                    <a:pt x="78116" y="685"/>
                  </a:lnTo>
                  <a:lnTo>
                    <a:pt x="76882" y="893"/>
                  </a:lnTo>
                  <a:lnTo>
                    <a:pt x="75588" y="1146"/>
                  </a:lnTo>
                  <a:lnTo>
                    <a:pt x="74219" y="1414"/>
                  </a:lnTo>
                  <a:lnTo>
                    <a:pt x="72792" y="1711"/>
                  </a:lnTo>
                  <a:lnTo>
                    <a:pt x="71304" y="2039"/>
                  </a:lnTo>
                  <a:lnTo>
                    <a:pt x="69772" y="2381"/>
                  </a:lnTo>
                  <a:lnTo>
                    <a:pt x="68181" y="2738"/>
                  </a:lnTo>
                  <a:lnTo>
                    <a:pt x="66545" y="3124"/>
                  </a:lnTo>
                  <a:lnTo>
                    <a:pt x="63139" y="3957"/>
                  </a:lnTo>
                  <a:lnTo>
                    <a:pt x="59584" y="4850"/>
                  </a:lnTo>
                  <a:lnTo>
                    <a:pt x="55895" y="5787"/>
                  </a:lnTo>
                  <a:lnTo>
                    <a:pt x="52132" y="6783"/>
                  </a:lnTo>
                  <a:lnTo>
                    <a:pt x="48295" y="7824"/>
                  </a:lnTo>
                  <a:lnTo>
                    <a:pt x="44428" y="8880"/>
                  </a:lnTo>
                  <a:lnTo>
                    <a:pt x="40546" y="9966"/>
                  </a:lnTo>
                  <a:lnTo>
                    <a:pt x="36679" y="11052"/>
                  </a:lnTo>
                  <a:lnTo>
                    <a:pt x="32871" y="12138"/>
                  </a:lnTo>
                  <a:lnTo>
                    <a:pt x="29123" y="13209"/>
                  </a:lnTo>
                  <a:lnTo>
                    <a:pt x="25494" y="14279"/>
                  </a:lnTo>
                  <a:lnTo>
                    <a:pt x="18637" y="16287"/>
                  </a:lnTo>
                  <a:lnTo>
                    <a:pt x="12524" y="18117"/>
                  </a:lnTo>
                  <a:lnTo>
                    <a:pt x="7378" y="19664"/>
                  </a:lnTo>
                  <a:lnTo>
                    <a:pt x="3421" y="20868"/>
                  </a:lnTo>
                  <a:lnTo>
                    <a:pt x="1" y="21910"/>
                  </a:lnTo>
                  <a:lnTo>
                    <a:pt x="1" y="39207"/>
                  </a:lnTo>
                  <a:lnTo>
                    <a:pt x="87501" y="21389"/>
                  </a:lnTo>
                  <a:lnTo>
                    <a:pt x="87695" y="20601"/>
                  </a:lnTo>
                  <a:lnTo>
                    <a:pt x="87903" y="19693"/>
                  </a:lnTo>
                  <a:lnTo>
                    <a:pt x="88141" y="18504"/>
                  </a:lnTo>
                  <a:lnTo>
                    <a:pt x="88409" y="17091"/>
                  </a:lnTo>
                  <a:lnTo>
                    <a:pt x="88543" y="16302"/>
                  </a:lnTo>
                  <a:lnTo>
                    <a:pt x="88676" y="15484"/>
                  </a:lnTo>
                  <a:lnTo>
                    <a:pt x="88795" y="14636"/>
                  </a:lnTo>
                  <a:lnTo>
                    <a:pt x="88914" y="13759"/>
                  </a:lnTo>
                  <a:lnTo>
                    <a:pt x="89004" y="12852"/>
                  </a:lnTo>
                  <a:lnTo>
                    <a:pt x="89093" y="11944"/>
                  </a:lnTo>
                  <a:lnTo>
                    <a:pt x="89152" y="11022"/>
                  </a:lnTo>
                  <a:lnTo>
                    <a:pt x="89197" y="10085"/>
                  </a:lnTo>
                  <a:lnTo>
                    <a:pt x="89212" y="9163"/>
                  </a:lnTo>
                  <a:lnTo>
                    <a:pt x="89212" y="8256"/>
                  </a:lnTo>
                  <a:lnTo>
                    <a:pt x="89167" y="7363"/>
                  </a:lnTo>
                  <a:lnTo>
                    <a:pt x="89138" y="6917"/>
                  </a:lnTo>
                  <a:lnTo>
                    <a:pt x="89093" y="6486"/>
                  </a:lnTo>
                  <a:lnTo>
                    <a:pt x="89048" y="6054"/>
                  </a:lnTo>
                  <a:lnTo>
                    <a:pt x="88989" y="5638"/>
                  </a:lnTo>
                  <a:lnTo>
                    <a:pt x="88914" y="5222"/>
                  </a:lnTo>
                  <a:lnTo>
                    <a:pt x="88840" y="4820"/>
                  </a:lnTo>
                  <a:lnTo>
                    <a:pt x="88751" y="4433"/>
                  </a:lnTo>
                  <a:lnTo>
                    <a:pt x="88647" y="4047"/>
                  </a:lnTo>
                  <a:lnTo>
                    <a:pt x="88528" y="3675"/>
                  </a:lnTo>
                  <a:lnTo>
                    <a:pt x="88409" y="3318"/>
                  </a:lnTo>
                  <a:lnTo>
                    <a:pt x="88275" y="2976"/>
                  </a:lnTo>
                  <a:lnTo>
                    <a:pt x="88126" y="2648"/>
                  </a:lnTo>
                  <a:lnTo>
                    <a:pt x="87963" y="2321"/>
                  </a:lnTo>
                  <a:lnTo>
                    <a:pt x="87799" y="2024"/>
                  </a:lnTo>
                  <a:lnTo>
                    <a:pt x="87606" y="1741"/>
                  </a:lnTo>
                  <a:lnTo>
                    <a:pt x="87397" y="1473"/>
                  </a:lnTo>
                  <a:lnTo>
                    <a:pt x="87189" y="1221"/>
                  </a:lnTo>
                  <a:lnTo>
                    <a:pt x="86951" y="983"/>
                  </a:lnTo>
                  <a:lnTo>
                    <a:pt x="86713" y="774"/>
                  </a:lnTo>
                  <a:lnTo>
                    <a:pt x="86460" y="581"/>
                  </a:lnTo>
                  <a:lnTo>
                    <a:pt x="86178" y="403"/>
                  </a:lnTo>
                  <a:lnTo>
                    <a:pt x="85880" y="254"/>
                  </a:lnTo>
                  <a:lnTo>
                    <a:pt x="85717" y="194"/>
                  </a:lnTo>
                  <a:lnTo>
                    <a:pt x="85538" y="135"/>
                  </a:lnTo>
                  <a:lnTo>
                    <a:pt x="85315" y="90"/>
                  </a:lnTo>
                  <a:lnTo>
                    <a:pt x="85077" y="60"/>
                  </a:lnTo>
                  <a:lnTo>
                    <a:pt x="84809" y="31"/>
                  </a:lnTo>
                  <a:lnTo>
                    <a:pt x="84527" y="16"/>
                  </a:lnTo>
                  <a:lnTo>
                    <a:pt x="842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2250" y="2406625"/>
              <a:ext cx="4375075" cy="928125"/>
            </a:xfrm>
            <a:custGeom>
              <a:avLst/>
              <a:gdLst/>
              <a:ahLst/>
              <a:cxnLst/>
              <a:rect l="l" t="t" r="r" b="b"/>
              <a:pathLst>
                <a:path w="175003" h="37125" extrusionOk="0">
                  <a:moveTo>
                    <a:pt x="81894" y="0"/>
                  </a:moveTo>
                  <a:lnTo>
                    <a:pt x="16272" y="12688"/>
                  </a:lnTo>
                  <a:lnTo>
                    <a:pt x="1" y="8880"/>
                  </a:lnTo>
                  <a:lnTo>
                    <a:pt x="1" y="15841"/>
                  </a:lnTo>
                  <a:lnTo>
                    <a:pt x="87502" y="37125"/>
                  </a:lnTo>
                  <a:lnTo>
                    <a:pt x="175002" y="18161"/>
                  </a:lnTo>
                  <a:lnTo>
                    <a:pt x="175002" y="11200"/>
                  </a:lnTo>
                  <a:lnTo>
                    <a:pt x="157719" y="14785"/>
                  </a:lnTo>
                  <a:lnTo>
                    <a:pt x="81894" y="0"/>
                  </a:lnTo>
                  <a:close/>
                </a:path>
              </a:pathLst>
            </a:custGeom>
            <a:solidFill>
              <a:srgbClr val="C44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912250" y="2232600"/>
              <a:ext cx="4375075" cy="928500"/>
            </a:xfrm>
            <a:custGeom>
              <a:avLst/>
              <a:gdLst/>
              <a:ahLst/>
              <a:cxnLst/>
              <a:rect l="l" t="t" r="r" b="b"/>
              <a:pathLst>
                <a:path w="175003" h="37140" extrusionOk="0">
                  <a:moveTo>
                    <a:pt x="81894" y="1"/>
                  </a:moveTo>
                  <a:lnTo>
                    <a:pt x="1" y="15841"/>
                  </a:lnTo>
                  <a:lnTo>
                    <a:pt x="87502" y="37140"/>
                  </a:lnTo>
                  <a:lnTo>
                    <a:pt x="175002" y="18161"/>
                  </a:lnTo>
                  <a:lnTo>
                    <a:pt x="818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895150" y="2686250"/>
              <a:ext cx="4505950" cy="1199550"/>
            </a:xfrm>
            <a:custGeom>
              <a:avLst/>
              <a:gdLst/>
              <a:ahLst/>
              <a:cxnLst/>
              <a:rect l="l" t="t" r="r" b="b"/>
              <a:pathLst>
                <a:path w="180238" h="47982" extrusionOk="0">
                  <a:moveTo>
                    <a:pt x="175791" y="0"/>
                  </a:moveTo>
                  <a:lnTo>
                    <a:pt x="175686" y="15"/>
                  </a:lnTo>
                  <a:lnTo>
                    <a:pt x="175538" y="104"/>
                  </a:lnTo>
                  <a:lnTo>
                    <a:pt x="175389" y="194"/>
                  </a:lnTo>
                  <a:lnTo>
                    <a:pt x="175196" y="328"/>
                  </a:lnTo>
                  <a:lnTo>
                    <a:pt x="174958" y="506"/>
                  </a:lnTo>
                  <a:lnTo>
                    <a:pt x="174720" y="714"/>
                  </a:lnTo>
                  <a:lnTo>
                    <a:pt x="174467" y="952"/>
                  </a:lnTo>
                  <a:lnTo>
                    <a:pt x="174229" y="1220"/>
                  </a:lnTo>
                  <a:lnTo>
                    <a:pt x="174110" y="1354"/>
                  </a:lnTo>
                  <a:lnTo>
                    <a:pt x="174006" y="1517"/>
                  </a:lnTo>
                  <a:lnTo>
                    <a:pt x="173917" y="1666"/>
                  </a:lnTo>
                  <a:lnTo>
                    <a:pt x="173827" y="1830"/>
                  </a:lnTo>
                  <a:lnTo>
                    <a:pt x="173738" y="2008"/>
                  </a:lnTo>
                  <a:lnTo>
                    <a:pt x="173679" y="2187"/>
                  </a:lnTo>
                  <a:lnTo>
                    <a:pt x="173634" y="2365"/>
                  </a:lnTo>
                  <a:lnTo>
                    <a:pt x="173589" y="2559"/>
                  </a:lnTo>
                  <a:lnTo>
                    <a:pt x="173574" y="2767"/>
                  </a:lnTo>
                  <a:lnTo>
                    <a:pt x="173574" y="2960"/>
                  </a:lnTo>
                  <a:lnTo>
                    <a:pt x="173604" y="3168"/>
                  </a:lnTo>
                  <a:lnTo>
                    <a:pt x="173649" y="3377"/>
                  </a:lnTo>
                  <a:lnTo>
                    <a:pt x="173708" y="3600"/>
                  </a:lnTo>
                  <a:lnTo>
                    <a:pt x="173798" y="3823"/>
                  </a:lnTo>
                  <a:lnTo>
                    <a:pt x="173917" y="4061"/>
                  </a:lnTo>
                  <a:lnTo>
                    <a:pt x="174065" y="4284"/>
                  </a:lnTo>
                  <a:lnTo>
                    <a:pt x="174050" y="4284"/>
                  </a:lnTo>
                  <a:lnTo>
                    <a:pt x="173188" y="6961"/>
                  </a:lnTo>
                  <a:lnTo>
                    <a:pt x="173307" y="7422"/>
                  </a:lnTo>
                  <a:lnTo>
                    <a:pt x="173441" y="7972"/>
                  </a:lnTo>
                  <a:lnTo>
                    <a:pt x="173604" y="8716"/>
                  </a:lnTo>
                  <a:lnTo>
                    <a:pt x="173783" y="9609"/>
                  </a:lnTo>
                  <a:lnTo>
                    <a:pt x="173976" y="10650"/>
                  </a:lnTo>
                  <a:lnTo>
                    <a:pt x="174155" y="11795"/>
                  </a:lnTo>
                  <a:lnTo>
                    <a:pt x="174244" y="12420"/>
                  </a:lnTo>
                  <a:lnTo>
                    <a:pt x="174318" y="13044"/>
                  </a:lnTo>
                  <a:lnTo>
                    <a:pt x="174392" y="13699"/>
                  </a:lnTo>
                  <a:lnTo>
                    <a:pt x="174452" y="14383"/>
                  </a:lnTo>
                  <a:lnTo>
                    <a:pt x="174511" y="15067"/>
                  </a:lnTo>
                  <a:lnTo>
                    <a:pt x="174541" y="15766"/>
                  </a:lnTo>
                  <a:lnTo>
                    <a:pt x="174571" y="16465"/>
                  </a:lnTo>
                  <a:lnTo>
                    <a:pt x="174571" y="17179"/>
                  </a:lnTo>
                  <a:lnTo>
                    <a:pt x="174571" y="17893"/>
                  </a:lnTo>
                  <a:lnTo>
                    <a:pt x="174541" y="18607"/>
                  </a:lnTo>
                  <a:lnTo>
                    <a:pt x="174482" y="19306"/>
                  </a:lnTo>
                  <a:lnTo>
                    <a:pt x="174422" y="20020"/>
                  </a:lnTo>
                  <a:lnTo>
                    <a:pt x="174318" y="20719"/>
                  </a:lnTo>
                  <a:lnTo>
                    <a:pt x="174199" y="21403"/>
                  </a:lnTo>
                  <a:lnTo>
                    <a:pt x="174050" y="22087"/>
                  </a:lnTo>
                  <a:lnTo>
                    <a:pt x="173887" y="22742"/>
                  </a:lnTo>
                  <a:lnTo>
                    <a:pt x="173783" y="23069"/>
                  </a:lnTo>
                  <a:lnTo>
                    <a:pt x="173679" y="23381"/>
                  </a:lnTo>
                  <a:lnTo>
                    <a:pt x="173560" y="23694"/>
                  </a:lnTo>
                  <a:lnTo>
                    <a:pt x="173441" y="23991"/>
                  </a:lnTo>
                  <a:lnTo>
                    <a:pt x="170287" y="24601"/>
                  </a:lnTo>
                  <a:lnTo>
                    <a:pt x="166004" y="25449"/>
                  </a:lnTo>
                  <a:lnTo>
                    <a:pt x="154745" y="27680"/>
                  </a:lnTo>
                  <a:lnTo>
                    <a:pt x="126678" y="33287"/>
                  </a:lnTo>
                  <a:lnTo>
                    <a:pt x="112786" y="36053"/>
                  </a:lnTo>
                  <a:lnTo>
                    <a:pt x="100932" y="38404"/>
                  </a:lnTo>
                  <a:lnTo>
                    <a:pt x="96232" y="39326"/>
                  </a:lnTo>
                  <a:lnTo>
                    <a:pt x="92588" y="40040"/>
                  </a:lnTo>
                  <a:lnTo>
                    <a:pt x="90179" y="40486"/>
                  </a:lnTo>
                  <a:lnTo>
                    <a:pt x="89509" y="40605"/>
                  </a:lnTo>
                  <a:lnTo>
                    <a:pt x="89197" y="40649"/>
                  </a:lnTo>
                  <a:lnTo>
                    <a:pt x="89093" y="40635"/>
                  </a:lnTo>
                  <a:lnTo>
                    <a:pt x="88870" y="40590"/>
                  </a:lnTo>
                  <a:lnTo>
                    <a:pt x="88081" y="40397"/>
                  </a:lnTo>
                  <a:lnTo>
                    <a:pt x="85345" y="39727"/>
                  </a:lnTo>
                  <a:lnTo>
                    <a:pt x="81195" y="38656"/>
                  </a:lnTo>
                  <a:lnTo>
                    <a:pt x="75885" y="37288"/>
                  </a:lnTo>
                  <a:lnTo>
                    <a:pt x="62752" y="33837"/>
                  </a:lnTo>
                  <a:lnTo>
                    <a:pt x="47774" y="29896"/>
                  </a:lnTo>
                  <a:lnTo>
                    <a:pt x="32871" y="25940"/>
                  </a:lnTo>
                  <a:lnTo>
                    <a:pt x="19886" y="22504"/>
                  </a:lnTo>
                  <a:lnTo>
                    <a:pt x="7259" y="19142"/>
                  </a:lnTo>
                  <a:lnTo>
                    <a:pt x="1" y="17253"/>
                  </a:lnTo>
                  <a:lnTo>
                    <a:pt x="1" y="22355"/>
                  </a:lnTo>
                  <a:lnTo>
                    <a:pt x="89732" y="47982"/>
                  </a:lnTo>
                  <a:lnTo>
                    <a:pt x="178364" y="27323"/>
                  </a:lnTo>
                  <a:lnTo>
                    <a:pt x="178512" y="27070"/>
                  </a:lnTo>
                  <a:lnTo>
                    <a:pt x="178661" y="26772"/>
                  </a:lnTo>
                  <a:lnTo>
                    <a:pt x="178795" y="26430"/>
                  </a:lnTo>
                  <a:lnTo>
                    <a:pt x="178929" y="26059"/>
                  </a:lnTo>
                  <a:lnTo>
                    <a:pt x="179048" y="25657"/>
                  </a:lnTo>
                  <a:lnTo>
                    <a:pt x="179167" y="25211"/>
                  </a:lnTo>
                  <a:lnTo>
                    <a:pt x="179271" y="24750"/>
                  </a:lnTo>
                  <a:lnTo>
                    <a:pt x="179360" y="24274"/>
                  </a:lnTo>
                  <a:lnTo>
                    <a:pt x="179464" y="23768"/>
                  </a:lnTo>
                  <a:lnTo>
                    <a:pt x="179539" y="23247"/>
                  </a:lnTo>
                  <a:lnTo>
                    <a:pt x="179702" y="22162"/>
                  </a:lnTo>
                  <a:lnTo>
                    <a:pt x="179821" y="21061"/>
                  </a:lnTo>
                  <a:lnTo>
                    <a:pt x="179925" y="19960"/>
                  </a:lnTo>
                  <a:lnTo>
                    <a:pt x="180015" y="18890"/>
                  </a:lnTo>
                  <a:lnTo>
                    <a:pt x="180089" y="17863"/>
                  </a:lnTo>
                  <a:lnTo>
                    <a:pt x="180134" y="16926"/>
                  </a:lnTo>
                  <a:lnTo>
                    <a:pt x="180178" y="16093"/>
                  </a:lnTo>
                  <a:lnTo>
                    <a:pt x="180223" y="14859"/>
                  </a:lnTo>
                  <a:lnTo>
                    <a:pt x="180238" y="14368"/>
                  </a:lnTo>
                  <a:lnTo>
                    <a:pt x="180223" y="13208"/>
                  </a:lnTo>
                  <a:lnTo>
                    <a:pt x="180193" y="12078"/>
                  </a:lnTo>
                  <a:lnTo>
                    <a:pt x="180149" y="10962"/>
                  </a:lnTo>
                  <a:lnTo>
                    <a:pt x="180074" y="9876"/>
                  </a:lnTo>
                  <a:lnTo>
                    <a:pt x="179985" y="8820"/>
                  </a:lnTo>
                  <a:lnTo>
                    <a:pt x="179866" y="7824"/>
                  </a:lnTo>
                  <a:lnTo>
                    <a:pt x="179806" y="7348"/>
                  </a:lnTo>
                  <a:lnTo>
                    <a:pt x="179717" y="6887"/>
                  </a:lnTo>
                  <a:lnTo>
                    <a:pt x="179643" y="6440"/>
                  </a:lnTo>
                  <a:lnTo>
                    <a:pt x="179554" y="6009"/>
                  </a:lnTo>
                  <a:lnTo>
                    <a:pt x="179405" y="5399"/>
                  </a:lnTo>
                  <a:lnTo>
                    <a:pt x="179256" y="4834"/>
                  </a:lnTo>
                  <a:lnTo>
                    <a:pt x="179093" y="4314"/>
                  </a:lnTo>
                  <a:lnTo>
                    <a:pt x="178944" y="3823"/>
                  </a:lnTo>
                  <a:lnTo>
                    <a:pt x="178780" y="3362"/>
                  </a:lnTo>
                  <a:lnTo>
                    <a:pt x="178617" y="2960"/>
                  </a:lnTo>
                  <a:lnTo>
                    <a:pt x="178453" y="2573"/>
                  </a:lnTo>
                  <a:lnTo>
                    <a:pt x="178289" y="2231"/>
                  </a:lnTo>
                  <a:lnTo>
                    <a:pt x="178126" y="1919"/>
                  </a:lnTo>
                  <a:lnTo>
                    <a:pt x="177962" y="1636"/>
                  </a:lnTo>
                  <a:lnTo>
                    <a:pt x="177813" y="1384"/>
                  </a:lnTo>
                  <a:lnTo>
                    <a:pt x="177650" y="1146"/>
                  </a:lnTo>
                  <a:lnTo>
                    <a:pt x="177486" y="952"/>
                  </a:lnTo>
                  <a:lnTo>
                    <a:pt x="177337" y="774"/>
                  </a:lnTo>
                  <a:lnTo>
                    <a:pt x="177189" y="625"/>
                  </a:lnTo>
                  <a:lnTo>
                    <a:pt x="177040" y="491"/>
                  </a:lnTo>
                  <a:lnTo>
                    <a:pt x="176891" y="372"/>
                  </a:lnTo>
                  <a:lnTo>
                    <a:pt x="176757" y="283"/>
                  </a:lnTo>
                  <a:lnTo>
                    <a:pt x="176624" y="194"/>
                  </a:lnTo>
                  <a:lnTo>
                    <a:pt x="176505" y="134"/>
                  </a:lnTo>
                  <a:lnTo>
                    <a:pt x="176386" y="90"/>
                  </a:lnTo>
                  <a:lnTo>
                    <a:pt x="176267" y="45"/>
                  </a:lnTo>
                  <a:lnTo>
                    <a:pt x="176073" y="0"/>
                  </a:lnTo>
                  <a:close/>
                </a:path>
              </a:pathLst>
            </a:custGeom>
            <a:solidFill>
              <a:srgbClr val="C44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669700" y="1344300"/>
              <a:ext cx="3242450" cy="1546850"/>
            </a:xfrm>
            <a:custGeom>
              <a:avLst/>
              <a:gdLst/>
              <a:ahLst/>
              <a:cxnLst/>
              <a:rect l="l" t="t" r="r" b="b"/>
              <a:pathLst>
                <a:path w="129698" h="61874" extrusionOk="0">
                  <a:moveTo>
                    <a:pt x="64849" y="0"/>
                  </a:moveTo>
                  <a:lnTo>
                    <a:pt x="0" y="7749"/>
                  </a:lnTo>
                  <a:lnTo>
                    <a:pt x="0" y="49261"/>
                  </a:lnTo>
                  <a:lnTo>
                    <a:pt x="208" y="49410"/>
                  </a:lnTo>
                  <a:lnTo>
                    <a:pt x="863" y="49796"/>
                  </a:lnTo>
                  <a:lnTo>
                    <a:pt x="1354" y="50094"/>
                  </a:lnTo>
                  <a:lnTo>
                    <a:pt x="1963" y="50421"/>
                  </a:lnTo>
                  <a:lnTo>
                    <a:pt x="2692" y="50808"/>
                  </a:lnTo>
                  <a:lnTo>
                    <a:pt x="3540" y="51239"/>
                  </a:lnTo>
                  <a:lnTo>
                    <a:pt x="4507" y="51685"/>
                  </a:lnTo>
                  <a:lnTo>
                    <a:pt x="5607" y="52191"/>
                  </a:lnTo>
                  <a:lnTo>
                    <a:pt x="6827" y="52712"/>
                  </a:lnTo>
                  <a:lnTo>
                    <a:pt x="8166" y="53247"/>
                  </a:lnTo>
                  <a:lnTo>
                    <a:pt x="9653" y="53812"/>
                  </a:lnTo>
                  <a:lnTo>
                    <a:pt x="11259" y="54392"/>
                  </a:lnTo>
                  <a:lnTo>
                    <a:pt x="12107" y="54675"/>
                  </a:lnTo>
                  <a:lnTo>
                    <a:pt x="12985" y="54972"/>
                  </a:lnTo>
                  <a:lnTo>
                    <a:pt x="13907" y="55270"/>
                  </a:lnTo>
                  <a:lnTo>
                    <a:pt x="14874" y="55567"/>
                  </a:lnTo>
                  <a:lnTo>
                    <a:pt x="15855" y="55865"/>
                  </a:lnTo>
                  <a:lnTo>
                    <a:pt x="16881" y="56162"/>
                  </a:lnTo>
                  <a:lnTo>
                    <a:pt x="17938" y="56445"/>
                  </a:lnTo>
                  <a:lnTo>
                    <a:pt x="19023" y="56742"/>
                  </a:lnTo>
                  <a:lnTo>
                    <a:pt x="20154" y="57025"/>
                  </a:lnTo>
                  <a:lnTo>
                    <a:pt x="21314" y="57322"/>
                  </a:lnTo>
                  <a:lnTo>
                    <a:pt x="22519" y="57605"/>
                  </a:lnTo>
                  <a:lnTo>
                    <a:pt x="23753" y="57887"/>
                  </a:lnTo>
                  <a:lnTo>
                    <a:pt x="25032" y="58155"/>
                  </a:lnTo>
                  <a:lnTo>
                    <a:pt x="26341" y="58423"/>
                  </a:lnTo>
                  <a:lnTo>
                    <a:pt x="27680" y="58691"/>
                  </a:lnTo>
                  <a:lnTo>
                    <a:pt x="29063" y="58943"/>
                  </a:lnTo>
                  <a:lnTo>
                    <a:pt x="30476" y="59196"/>
                  </a:lnTo>
                  <a:lnTo>
                    <a:pt x="31933" y="59434"/>
                  </a:lnTo>
                  <a:lnTo>
                    <a:pt x="33436" y="59672"/>
                  </a:lnTo>
                  <a:lnTo>
                    <a:pt x="34968" y="59895"/>
                  </a:lnTo>
                  <a:lnTo>
                    <a:pt x="36529" y="60118"/>
                  </a:lnTo>
                  <a:lnTo>
                    <a:pt x="38151" y="60327"/>
                  </a:lnTo>
                  <a:lnTo>
                    <a:pt x="39787" y="60520"/>
                  </a:lnTo>
                  <a:lnTo>
                    <a:pt x="41482" y="60713"/>
                  </a:lnTo>
                  <a:lnTo>
                    <a:pt x="43208" y="60877"/>
                  </a:lnTo>
                  <a:lnTo>
                    <a:pt x="44963" y="61041"/>
                  </a:lnTo>
                  <a:lnTo>
                    <a:pt x="46777" y="61189"/>
                  </a:lnTo>
                  <a:lnTo>
                    <a:pt x="48622" y="61323"/>
                  </a:lnTo>
                  <a:lnTo>
                    <a:pt x="50511" y="61457"/>
                  </a:lnTo>
                  <a:lnTo>
                    <a:pt x="52429" y="61561"/>
                  </a:lnTo>
                  <a:lnTo>
                    <a:pt x="54392" y="61650"/>
                  </a:lnTo>
                  <a:lnTo>
                    <a:pt x="56400" y="61725"/>
                  </a:lnTo>
                  <a:lnTo>
                    <a:pt x="58453" y="61784"/>
                  </a:lnTo>
                  <a:lnTo>
                    <a:pt x="60535" y="61829"/>
                  </a:lnTo>
                  <a:lnTo>
                    <a:pt x="62677" y="61859"/>
                  </a:lnTo>
                  <a:lnTo>
                    <a:pt x="64849" y="61874"/>
                  </a:lnTo>
                  <a:lnTo>
                    <a:pt x="67020" y="61859"/>
                  </a:lnTo>
                  <a:lnTo>
                    <a:pt x="69147" y="61829"/>
                  </a:lnTo>
                  <a:lnTo>
                    <a:pt x="71244" y="61784"/>
                  </a:lnTo>
                  <a:lnTo>
                    <a:pt x="73282" y="61725"/>
                  </a:lnTo>
                  <a:lnTo>
                    <a:pt x="75290" y="61650"/>
                  </a:lnTo>
                  <a:lnTo>
                    <a:pt x="77268" y="61561"/>
                  </a:lnTo>
                  <a:lnTo>
                    <a:pt x="79187" y="61457"/>
                  </a:lnTo>
                  <a:lnTo>
                    <a:pt x="81076" y="61323"/>
                  </a:lnTo>
                  <a:lnTo>
                    <a:pt x="82920" y="61189"/>
                  </a:lnTo>
                  <a:lnTo>
                    <a:pt x="84720" y="61041"/>
                  </a:lnTo>
                  <a:lnTo>
                    <a:pt x="86490" y="60877"/>
                  </a:lnTo>
                  <a:lnTo>
                    <a:pt x="88215" y="60713"/>
                  </a:lnTo>
                  <a:lnTo>
                    <a:pt x="89896" y="60520"/>
                  </a:lnTo>
                  <a:lnTo>
                    <a:pt x="91547" y="60327"/>
                  </a:lnTo>
                  <a:lnTo>
                    <a:pt x="93153" y="60118"/>
                  </a:lnTo>
                  <a:lnTo>
                    <a:pt x="94729" y="59895"/>
                  </a:lnTo>
                  <a:lnTo>
                    <a:pt x="96261" y="59672"/>
                  </a:lnTo>
                  <a:lnTo>
                    <a:pt x="97749" y="59434"/>
                  </a:lnTo>
                  <a:lnTo>
                    <a:pt x="99206" y="59196"/>
                  </a:lnTo>
                  <a:lnTo>
                    <a:pt x="100634" y="58943"/>
                  </a:lnTo>
                  <a:lnTo>
                    <a:pt x="102017" y="58691"/>
                  </a:lnTo>
                  <a:lnTo>
                    <a:pt x="103356" y="58423"/>
                  </a:lnTo>
                  <a:lnTo>
                    <a:pt x="104665" y="58155"/>
                  </a:lnTo>
                  <a:lnTo>
                    <a:pt x="105929" y="57887"/>
                  </a:lnTo>
                  <a:lnTo>
                    <a:pt x="107179" y="57605"/>
                  </a:lnTo>
                  <a:lnTo>
                    <a:pt x="108368" y="57322"/>
                  </a:lnTo>
                  <a:lnTo>
                    <a:pt x="109529" y="57025"/>
                  </a:lnTo>
                  <a:lnTo>
                    <a:pt x="110659" y="56742"/>
                  </a:lnTo>
                  <a:lnTo>
                    <a:pt x="111760" y="56445"/>
                  </a:lnTo>
                  <a:lnTo>
                    <a:pt x="112816" y="56162"/>
                  </a:lnTo>
                  <a:lnTo>
                    <a:pt x="113842" y="55865"/>
                  </a:lnTo>
                  <a:lnTo>
                    <a:pt x="114824" y="55567"/>
                  </a:lnTo>
                  <a:lnTo>
                    <a:pt x="115775" y="55270"/>
                  </a:lnTo>
                  <a:lnTo>
                    <a:pt x="116698" y="54972"/>
                  </a:lnTo>
                  <a:lnTo>
                    <a:pt x="117590" y="54675"/>
                  </a:lnTo>
                  <a:lnTo>
                    <a:pt x="118438" y="54392"/>
                  </a:lnTo>
                  <a:lnTo>
                    <a:pt x="120044" y="53812"/>
                  </a:lnTo>
                  <a:lnTo>
                    <a:pt x="121517" y="53247"/>
                  </a:lnTo>
                  <a:lnTo>
                    <a:pt x="122870" y="52712"/>
                  </a:lnTo>
                  <a:lnTo>
                    <a:pt x="124090" y="52191"/>
                  </a:lnTo>
                  <a:lnTo>
                    <a:pt x="125176" y="51685"/>
                  </a:lnTo>
                  <a:lnTo>
                    <a:pt x="126142" y="51239"/>
                  </a:lnTo>
                  <a:lnTo>
                    <a:pt x="126990" y="50808"/>
                  </a:lnTo>
                  <a:lnTo>
                    <a:pt x="127719" y="50421"/>
                  </a:lnTo>
                  <a:lnTo>
                    <a:pt x="128329" y="50094"/>
                  </a:lnTo>
                  <a:lnTo>
                    <a:pt x="128834" y="49796"/>
                  </a:lnTo>
                  <a:lnTo>
                    <a:pt x="129489" y="49410"/>
                  </a:lnTo>
                  <a:lnTo>
                    <a:pt x="129697" y="49261"/>
                  </a:lnTo>
                  <a:lnTo>
                    <a:pt x="129697" y="7749"/>
                  </a:lnTo>
                  <a:lnTo>
                    <a:pt x="64849" y="0"/>
                  </a:lnTo>
                  <a:close/>
                </a:path>
              </a:pathLst>
            </a:custGeom>
            <a:solidFill>
              <a:srgbClr val="0F1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672800" y="674625"/>
              <a:ext cx="5235875" cy="1424875"/>
            </a:xfrm>
            <a:custGeom>
              <a:avLst/>
              <a:gdLst/>
              <a:ahLst/>
              <a:cxnLst/>
              <a:rect l="l" t="t" r="r" b="b"/>
              <a:pathLst>
                <a:path w="209435" h="56995" extrusionOk="0">
                  <a:moveTo>
                    <a:pt x="104725" y="0"/>
                  </a:moveTo>
                  <a:lnTo>
                    <a:pt x="0" y="26787"/>
                  </a:lnTo>
                  <a:lnTo>
                    <a:pt x="0" y="30208"/>
                  </a:lnTo>
                  <a:lnTo>
                    <a:pt x="104725" y="56995"/>
                  </a:lnTo>
                  <a:lnTo>
                    <a:pt x="209434" y="30208"/>
                  </a:lnTo>
                  <a:lnTo>
                    <a:pt x="209434" y="26787"/>
                  </a:lnTo>
                  <a:lnTo>
                    <a:pt x="104725" y="0"/>
                  </a:lnTo>
                  <a:close/>
                </a:path>
              </a:pathLst>
            </a:custGeom>
            <a:solidFill>
              <a:srgbClr val="192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672800" y="674625"/>
              <a:ext cx="5235875" cy="1339375"/>
            </a:xfrm>
            <a:custGeom>
              <a:avLst/>
              <a:gdLst/>
              <a:ahLst/>
              <a:cxnLst/>
              <a:rect l="l" t="t" r="r" b="b"/>
              <a:pathLst>
                <a:path w="209435" h="53575" extrusionOk="0">
                  <a:moveTo>
                    <a:pt x="104725" y="0"/>
                  </a:moveTo>
                  <a:lnTo>
                    <a:pt x="0" y="26787"/>
                  </a:lnTo>
                  <a:lnTo>
                    <a:pt x="104725" y="53574"/>
                  </a:lnTo>
                  <a:lnTo>
                    <a:pt x="209434" y="26787"/>
                  </a:lnTo>
                  <a:lnTo>
                    <a:pt x="104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3435925" y="1330525"/>
              <a:ext cx="1829450" cy="1412275"/>
            </a:xfrm>
            <a:custGeom>
              <a:avLst/>
              <a:gdLst/>
              <a:ahLst/>
              <a:cxnLst/>
              <a:rect l="l" t="t" r="r" b="b"/>
              <a:pathLst>
                <a:path w="73178" h="56491" extrusionOk="0">
                  <a:moveTo>
                    <a:pt x="119" y="1"/>
                  </a:moveTo>
                  <a:lnTo>
                    <a:pt x="0" y="1087"/>
                  </a:lnTo>
                  <a:lnTo>
                    <a:pt x="2484" y="1324"/>
                  </a:lnTo>
                  <a:lnTo>
                    <a:pt x="9014" y="1994"/>
                  </a:lnTo>
                  <a:lnTo>
                    <a:pt x="18518" y="2975"/>
                  </a:lnTo>
                  <a:lnTo>
                    <a:pt x="24066" y="3555"/>
                  </a:lnTo>
                  <a:lnTo>
                    <a:pt x="29941" y="4195"/>
                  </a:lnTo>
                  <a:lnTo>
                    <a:pt x="34819" y="4716"/>
                  </a:lnTo>
                  <a:lnTo>
                    <a:pt x="39772" y="5251"/>
                  </a:lnTo>
                  <a:lnTo>
                    <a:pt x="44784" y="5801"/>
                  </a:lnTo>
                  <a:lnTo>
                    <a:pt x="49812" y="6381"/>
                  </a:lnTo>
                  <a:lnTo>
                    <a:pt x="52325" y="6664"/>
                  </a:lnTo>
                  <a:lnTo>
                    <a:pt x="54824" y="6976"/>
                  </a:lnTo>
                  <a:lnTo>
                    <a:pt x="55315" y="7021"/>
                  </a:lnTo>
                  <a:lnTo>
                    <a:pt x="55806" y="7066"/>
                  </a:lnTo>
                  <a:lnTo>
                    <a:pt x="56817" y="7125"/>
                  </a:lnTo>
                  <a:lnTo>
                    <a:pt x="57858" y="7170"/>
                  </a:lnTo>
                  <a:lnTo>
                    <a:pt x="58914" y="7199"/>
                  </a:lnTo>
                  <a:lnTo>
                    <a:pt x="60297" y="7229"/>
                  </a:lnTo>
                  <a:lnTo>
                    <a:pt x="60982" y="7259"/>
                  </a:lnTo>
                  <a:lnTo>
                    <a:pt x="61666" y="7289"/>
                  </a:lnTo>
                  <a:lnTo>
                    <a:pt x="62350" y="7348"/>
                  </a:lnTo>
                  <a:lnTo>
                    <a:pt x="63034" y="7408"/>
                  </a:lnTo>
                  <a:lnTo>
                    <a:pt x="63689" y="7497"/>
                  </a:lnTo>
                  <a:lnTo>
                    <a:pt x="64358" y="7601"/>
                  </a:lnTo>
                  <a:lnTo>
                    <a:pt x="64998" y="7735"/>
                  </a:lnTo>
                  <a:lnTo>
                    <a:pt x="65637" y="7899"/>
                  </a:lnTo>
                  <a:lnTo>
                    <a:pt x="65935" y="7988"/>
                  </a:lnTo>
                  <a:lnTo>
                    <a:pt x="66247" y="8092"/>
                  </a:lnTo>
                  <a:lnTo>
                    <a:pt x="66544" y="8196"/>
                  </a:lnTo>
                  <a:lnTo>
                    <a:pt x="66842" y="8315"/>
                  </a:lnTo>
                  <a:lnTo>
                    <a:pt x="67139" y="8449"/>
                  </a:lnTo>
                  <a:lnTo>
                    <a:pt x="67422" y="8583"/>
                  </a:lnTo>
                  <a:lnTo>
                    <a:pt x="67704" y="8731"/>
                  </a:lnTo>
                  <a:lnTo>
                    <a:pt x="67987" y="8895"/>
                  </a:lnTo>
                  <a:lnTo>
                    <a:pt x="68255" y="9059"/>
                  </a:lnTo>
                  <a:lnTo>
                    <a:pt x="68523" y="9252"/>
                  </a:lnTo>
                  <a:lnTo>
                    <a:pt x="68790" y="9445"/>
                  </a:lnTo>
                  <a:lnTo>
                    <a:pt x="69043" y="9654"/>
                  </a:lnTo>
                  <a:lnTo>
                    <a:pt x="69355" y="9936"/>
                  </a:lnTo>
                  <a:lnTo>
                    <a:pt x="69653" y="10234"/>
                  </a:lnTo>
                  <a:lnTo>
                    <a:pt x="69921" y="10561"/>
                  </a:lnTo>
                  <a:lnTo>
                    <a:pt x="70174" y="10888"/>
                  </a:lnTo>
                  <a:lnTo>
                    <a:pt x="70411" y="11245"/>
                  </a:lnTo>
                  <a:lnTo>
                    <a:pt x="70620" y="11602"/>
                  </a:lnTo>
                  <a:lnTo>
                    <a:pt x="70813" y="11974"/>
                  </a:lnTo>
                  <a:lnTo>
                    <a:pt x="71006" y="12346"/>
                  </a:lnTo>
                  <a:lnTo>
                    <a:pt x="71170" y="12747"/>
                  </a:lnTo>
                  <a:lnTo>
                    <a:pt x="71304" y="13149"/>
                  </a:lnTo>
                  <a:lnTo>
                    <a:pt x="71438" y="13550"/>
                  </a:lnTo>
                  <a:lnTo>
                    <a:pt x="71557" y="13982"/>
                  </a:lnTo>
                  <a:lnTo>
                    <a:pt x="71661" y="14398"/>
                  </a:lnTo>
                  <a:lnTo>
                    <a:pt x="71750" y="14844"/>
                  </a:lnTo>
                  <a:lnTo>
                    <a:pt x="71839" y="15276"/>
                  </a:lnTo>
                  <a:lnTo>
                    <a:pt x="71899" y="15722"/>
                  </a:lnTo>
                  <a:lnTo>
                    <a:pt x="71958" y="16183"/>
                  </a:lnTo>
                  <a:lnTo>
                    <a:pt x="72003" y="16629"/>
                  </a:lnTo>
                  <a:lnTo>
                    <a:pt x="72033" y="17090"/>
                  </a:lnTo>
                  <a:lnTo>
                    <a:pt x="72062" y="17551"/>
                  </a:lnTo>
                  <a:lnTo>
                    <a:pt x="72092" y="18488"/>
                  </a:lnTo>
                  <a:lnTo>
                    <a:pt x="72092" y="19425"/>
                  </a:lnTo>
                  <a:lnTo>
                    <a:pt x="72077" y="20348"/>
                  </a:lnTo>
                  <a:lnTo>
                    <a:pt x="72048" y="21270"/>
                  </a:lnTo>
                  <a:lnTo>
                    <a:pt x="71958" y="23055"/>
                  </a:lnTo>
                  <a:lnTo>
                    <a:pt x="71899" y="24170"/>
                  </a:lnTo>
                  <a:lnTo>
                    <a:pt x="71854" y="25241"/>
                  </a:lnTo>
                  <a:lnTo>
                    <a:pt x="71735" y="29242"/>
                  </a:lnTo>
                  <a:lnTo>
                    <a:pt x="71661" y="32365"/>
                  </a:lnTo>
                  <a:lnTo>
                    <a:pt x="71616" y="34760"/>
                  </a:lnTo>
                  <a:lnTo>
                    <a:pt x="71601" y="36545"/>
                  </a:lnTo>
                  <a:lnTo>
                    <a:pt x="71601" y="37854"/>
                  </a:lnTo>
                  <a:lnTo>
                    <a:pt x="71631" y="38835"/>
                  </a:lnTo>
                  <a:lnTo>
                    <a:pt x="71661" y="39609"/>
                  </a:lnTo>
                  <a:lnTo>
                    <a:pt x="71720" y="40308"/>
                  </a:lnTo>
                  <a:lnTo>
                    <a:pt x="71765" y="41022"/>
                  </a:lnTo>
                  <a:lnTo>
                    <a:pt x="71810" y="41899"/>
                  </a:lnTo>
                  <a:lnTo>
                    <a:pt x="71869" y="43044"/>
                  </a:lnTo>
                  <a:lnTo>
                    <a:pt x="71899" y="44576"/>
                  </a:lnTo>
                  <a:lnTo>
                    <a:pt x="71943" y="47179"/>
                  </a:lnTo>
                  <a:lnTo>
                    <a:pt x="71958" y="49500"/>
                  </a:lnTo>
                  <a:lnTo>
                    <a:pt x="71958" y="51522"/>
                  </a:lnTo>
                  <a:lnTo>
                    <a:pt x="71958" y="53233"/>
                  </a:lnTo>
                  <a:lnTo>
                    <a:pt x="71914" y="55598"/>
                  </a:lnTo>
                  <a:lnTo>
                    <a:pt x="71899" y="56445"/>
                  </a:lnTo>
                  <a:lnTo>
                    <a:pt x="72985" y="56490"/>
                  </a:lnTo>
                  <a:lnTo>
                    <a:pt x="72999" y="55627"/>
                  </a:lnTo>
                  <a:lnTo>
                    <a:pt x="73029" y="53248"/>
                  </a:lnTo>
                  <a:lnTo>
                    <a:pt x="73044" y="51537"/>
                  </a:lnTo>
                  <a:lnTo>
                    <a:pt x="73044" y="49500"/>
                  </a:lnTo>
                  <a:lnTo>
                    <a:pt x="73014" y="47164"/>
                  </a:lnTo>
                  <a:lnTo>
                    <a:pt x="72985" y="44547"/>
                  </a:lnTo>
                  <a:lnTo>
                    <a:pt x="72940" y="43000"/>
                  </a:lnTo>
                  <a:lnTo>
                    <a:pt x="72895" y="41840"/>
                  </a:lnTo>
                  <a:lnTo>
                    <a:pt x="72851" y="40962"/>
                  </a:lnTo>
                  <a:lnTo>
                    <a:pt x="72791" y="40233"/>
                  </a:lnTo>
                  <a:lnTo>
                    <a:pt x="72747" y="39549"/>
                  </a:lnTo>
                  <a:lnTo>
                    <a:pt x="72717" y="38776"/>
                  </a:lnTo>
                  <a:lnTo>
                    <a:pt x="72687" y="37809"/>
                  </a:lnTo>
                  <a:lnTo>
                    <a:pt x="72672" y="36515"/>
                  </a:lnTo>
                  <a:lnTo>
                    <a:pt x="72702" y="34730"/>
                  </a:lnTo>
                  <a:lnTo>
                    <a:pt x="72747" y="32365"/>
                  </a:lnTo>
                  <a:lnTo>
                    <a:pt x="72821" y="29257"/>
                  </a:lnTo>
                  <a:lnTo>
                    <a:pt x="72940" y="25271"/>
                  </a:lnTo>
                  <a:lnTo>
                    <a:pt x="72985" y="24215"/>
                  </a:lnTo>
                  <a:lnTo>
                    <a:pt x="73044" y="23114"/>
                  </a:lnTo>
                  <a:lnTo>
                    <a:pt x="73133" y="21225"/>
                  </a:lnTo>
                  <a:lnTo>
                    <a:pt x="73163" y="20258"/>
                  </a:lnTo>
                  <a:lnTo>
                    <a:pt x="73178" y="19292"/>
                  </a:lnTo>
                  <a:lnTo>
                    <a:pt x="73178" y="18310"/>
                  </a:lnTo>
                  <a:lnTo>
                    <a:pt x="73133" y="17328"/>
                  </a:lnTo>
                  <a:lnTo>
                    <a:pt x="73104" y="16837"/>
                  </a:lnTo>
                  <a:lnTo>
                    <a:pt x="73059" y="16347"/>
                  </a:lnTo>
                  <a:lnTo>
                    <a:pt x="73014" y="15871"/>
                  </a:lnTo>
                  <a:lnTo>
                    <a:pt x="72955" y="15395"/>
                  </a:lnTo>
                  <a:lnTo>
                    <a:pt x="72866" y="14919"/>
                  </a:lnTo>
                  <a:lnTo>
                    <a:pt x="72776" y="14443"/>
                  </a:lnTo>
                  <a:lnTo>
                    <a:pt x="72687" y="13982"/>
                  </a:lnTo>
                  <a:lnTo>
                    <a:pt x="72568" y="13521"/>
                  </a:lnTo>
                  <a:lnTo>
                    <a:pt x="72434" y="13074"/>
                  </a:lnTo>
                  <a:lnTo>
                    <a:pt x="72286" y="12628"/>
                  </a:lnTo>
                  <a:lnTo>
                    <a:pt x="72122" y="12197"/>
                  </a:lnTo>
                  <a:lnTo>
                    <a:pt x="71929" y="11781"/>
                  </a:lnTo>
                  <a:lnTo>
                    <a:pt x="71735" y="11364"/>
                  </a:lnTo>
                  <a:lnTo>
                    <a:pt x="71512" y="10962"/>
                  </a:lnTo>
                  <a:lnTo>
                    <a:pt x="71274" y="10576"/>
                  </a:lnTo>
                  <a:lnTo>
                    <a:pt x="71006" y="10204"/>
                  </a:lnTo>
                  <a:lnTo>
                    <a:pt x="70724" y="9832"/>
                  </a:lnTo>
                  <a:lnTo>
                    <a:pt x="70426" y="9490"/>
                  </a:lnTo>
                  <a:lnTo>
                    <a:pt x="70099" y="9148"/>
                  </a:lnTo>
                  <a:lnTo>
                    <a:pt x="69742" y="8821"/>
                  </a:lnTo>
                  <a:lnTo>
                    <a:pt x="69460" y="8598"/>
                  </a:lnTo>
                  <a:lnTo>
                    <a:pt x="69177" y="8374"/>
                  </a:lnTo>
                  <a:lnTo>
                    <a:pt x="68880" y="8181"/>
                  </a:lnTo>
                  <a:lnTo>
                    <a:pt x="68582" y="7988"/>
                  </a:lnTo>
                  <a:lnTo>
                    <a:pt x="68285" y="7809"/>
                  </a:lnTo>
                  <a:lnTo>
                    <a:pt x="67972" y="7646"/>
                  </a:lnTo>
                  <a:lnTo>
                    <a:pt x="67660" y="7497"/>
                  </a:lnTo>
                  <a:lnTo>
                    <a:pt x="67348" y="7348"/>
                  </a:lnTo>
                  <a:lnTo>
                    <a:pt x="67020" y="7214"/>
                  </a:lnTo>
                  <a:lnTo>
                    <a:pt x="66708" y="7095"/>
                  </a:lnTo>
                  <a:lnTo>
                    <a:pt x="66381" y="6976"/>
                  </a:lnTo>
                  <a:lnTo>
                    <a:pt x="66039" y="6872"/>
                  </a:lnTo>
                  <a:lnTo>
                    <a:pt x="65711" y="6783"/>
                  </a:lnTo>
                  <a:lnTo>
                    <a:pt x="65369" y="6694"/>
                  </a:lnTo>
                  <a:lnTo>
                    <a:pt x="64685" y="6560"/>
                  </a:lnTo>
                  <a:lnTo>
                    <a:pt x="63986" y="6441"/>
                  </a:lnTo>
                  <a:lnTo>
                    <a:pt x="63272" y="6337"/>
                  </a:lnTo>
                  <a:lnTo>
                    <a:pt x="62558" y="6277"/>
                  </a:lnTo>
                  <a:lnTo>
                    <a:pt x="61844" y="6218"/>
                  </a:lnTo>
                  <a:lnTo>
                    <a:pt x="61116" y="6173"/>
                  </a:lnTo>
                  <a:lnTo>
                    <a:pt x="60387" y="6158"/>
                  </a:lnTo>
                  <a:lnTo>
                    <a:pt x="58944" y="6114"/>
                  </a:lnTo>
                  <a:lnTo>
                    <a:pt x="57903" y="6084"/>
                  </a:lnTo>
                  <a:lnTo>
                    <a:pt x="56891" y="6054"/>
                  </a:lnTo>
                  <a:lnTo>
                    <a:pt x="55910" y="5995"/>
                  </a:lnTo>
                  <a:lnTo>
                    <a:pt x="55419" y="5950"/>
                  </a:lnTo>
                  <a:lnTo>
                    <a:pt x="54958" y="5905"/>
                  </a:lnTo>
                  <a:lnTo>
                    <a:pt x="52444" y="5593"/>
                  </a:lnTo>
                  <a:lnTo>
                    <a:pt x="49931" y="5296"/>
                  </a:lnTo>
                  <a:lnTo>
                    <a:pt x="44903" y="4730"/>
                  </a:lnTo>
                  <a:lnTo>
                    <a:pt x="39891" y="4180"/>
                  </a:lnTo>
                  <a:lnTo>
                    <a:pt x="34938" y="3645"/>
                  </a:lnTo>
                  <a:lnTo>
                    <a:pt x="30060" y="3124"/>
                  </a:lnTo>
                  <a:lnTo>
                    <a:pt x="24170" y="2485"/>
                  </a:lnTo>
                  <a:lnTo>
                    <a:pt x="18637" y="1905"/>
                  </a:lnTo>
                  <a:lnTo>
                    <a:pt x="9118" y="923"/>
                  </a:lnTo>
                  <a:lnTo>
                    <a:pt x="2588" y="254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115025" y="1266200"/>
              <a:ext cx="351775" cy="155825"/>
            </a:xfrm>
            <a:custGeom>
              <a:avLst/>
              <a:gdLst/>
              <a:ahLst/>
              <a:cxnLst/>
              <a:rect l="l" t="t" r="r" b="b"/>
              <a:pathLst>
                <a:path w="14071" h="6233" extrusionOk="0">
                  <a:moveTo>
                    <a:pt x="7036" y="1"/>
                  </a:moveTo>
                  <a:lnTo>
                    <a:pt x="6307" y="16"/>
                  </a:lnTo>
                  <a:lnTo>
                    <a:pt x="5608" y="75"/>
                  </a:lnTo>
                  <a:lnTo>
                    <a:pt x="4938" y="149"/>
                  </a:lnTo>
                  <a:lnTo>
                    <a:pt x="4299" y="253"/>
                  </a:lnTo>
                  <a:lnTo>
                    <a:pt x="3674" y="387"/>
                  </a:lnTo>
                  <a:lnTo>
                    <a:pt x="3094" y="536"/>
                  </a:lnTo>
                  <a:lnTo>
                    <a:pt x="2559" y="715"/>
                  </a:lnTo>
                  <a:lnTo>
                    <a:pt x="2306" y="819"/>
                  </a:lnTo>
                  <a:lnTo>
                    <a:pt x="2053" y="923"/>
                  </a:lnTo>
                  <a:lnTo>
                    <a:pt x="1830" y="1027"/>
                  </a:lnTo>
                  <a:lnTo>
                    <a:pt x="1607" y="1146"/>
                  </a:lnTo>
                  <a:lnTo>
                    <a:pt x="1399" y="1250"/>
                  </a:lnTo>
                  <a:lnTo>
                    <a:pt x="1205" y="1384"/>
                  </a:lnTo>
                  <a:lnTo>
                    <a:pt x="1012" y="1503"/>
                  </a:lnTo>
                  <a:lnTo>
                    <a:pt x="848" y="1637"/>
                  </a:lnTo>
                  <a:lnTo>
                    <a:pt x="685" y="1771"/>
                  </a:lnTo>
                  <a:lnTo>
                    <a:pt x="551" y="1904"/>
                  </a:lnTo>
                  <a:lnTo>
                    <a:pt x="417" y="2053"/>
                  </a:lnTo>
                  <a:lnTo>
                    <a:pt x="313" y="2187"/>
                  </a:lnTo>
                  <a:lnTo>
                    <a:pt x="224" y="2336"/>
                  </a:lnTo>
                  <a:lnTo>
                    <a:pt x="134" y="2485"/>
                  </a:lnTo>
                  <a:lnTo>
                    <a:pt x="75" y="2648"/>
                  </a:lnTo>
                  <a:lnTo>
                    <a:pt x="30" y="2797"/>
                  </a:lnTo>
                  <a:lnTo>
                    <a:pt x="0" y="2960"/>
                  </a:lnTo>
                  <a:lnTo>
                    <a:pt x="0" y="3124"/>
                  </a:lnTo>
                  <a:lnTo>
                    <a:pt x="0" y="3273"/>
                  </a:lnTo>
                  <a:lnTo>
                    <a:pt x="30" y="3436"/>
                  </a:lnTo>
                  <a:lnTo>
                    <a:pt x="75" y="3585"/>
                  </a:lnTo>
                  <a:lnTo>
                    <a:pt x="134" y="3749"/>
                  </a:lnTo>
                  <a:lnTo>
                    <a:pt x="224" y="3897"/>
                  </a:lnTo>
                  <a:lnTo>
                    <a:pt x="313" y="4046"/>
                  </a:lnTo>
                  <a:lnTo>
                    <a:pt x="417" y="4195"/>
                  </a:lnTo>
                  <a:lnTo>
                    <a:pt x="551" y="4329"/>
                  </a:lnTo>
                  <a:lnTo>
                    <a:pt x="685" y="4463"/>
                  </a:lnTo>
                  <a:lnTo>
                    <a:pt x="848" y="4597"/>
                  </a:lnTo>
                  <a:lnTo>
                    <a:pt x="1012" y="4730"/>
                  </a:lnTo>
                  <a:lnTo>
                    <a:pt x="1205" y="4864"/>
                  </a:lnTo>
                  <a:lnTo>
                    <a:pt x="1399" y="4983"/>
                  </a:lnTo>
                  <a:lnTo>
                    <a:pt x="1607" y="5102"/>
                  </a:lnTo>
                  <a:lnTo>
                    <a:pt x="1830" y="5206"/>
                  </a:lnTo>
                  <a:lnTo>
                    <a:pt x="2053" y="5325"/>
                  </a:lnTo>
                  <a:lnTo>
                    <a:pt x="2306" y="5415"/>
                  </a:lnTo>
                  <a:lnTo>
                    <a:pt x="2559" y="5519"/>
                  </a:lnTo>
                  <a:lnTo>
                    <a:pt x="3094" y="5697"/>
                  </a:lnTo>
                  <a:lnTo>
                    <a:pt x="3674" y="5861"/>
                  </a:lnTo>
                  <a:lnTo>
                    <a:pt x="4299" y="5980"/>
                  </a:lnTo>
                  <a:lnTo>
                    <a:pt x="4938" y="6084"/>
                  </a:lnTo>
                  <a:lnTo>
                    <a:pt x="5608" y="6173"/>
                  </a:lnTo>
                  <a:lnTo>
                    <a:pt x="6307" y="6218"/>
                  </a:lnTo>
                  <a:lnTo>
                    <a:pt x="7036" y="6233"/>
                  </a:lnTo>
                  <a:lnTo>
                    <a:pt x="7750" y="6218"/>
                  </a:lnTo>
                  <a:lnTo>
                    <a:pt x="8449" y="6173"/>
                  </a:lnTo>
                  <a:lnTo>
                    <a:pt x="9118" y="6084"/>
                  </a:lnTo>
                  <a:lnTo>
                    <a:pt x="9772" y="5980"/>
                  </a:lnTo>
                  <a:lnTo>
                    <a:pt x="10382" y="5861"/>
                  </a:lnTo>
                  <a:lnTo>
                    <a:pt x="10962" y="5697"/>
                  </a:lnTo>
                  <a:lnTo>
                    <a:pt x="11513" y="5519"/>
                  </a:lnTo>
                  <a:lnTo>
                    <a:pt x="11765" y="5415"/>
                  </a:lnTo>
                  <a:lnTo>
                    <a:pt x="12003" y="5325"/>
                  </a:lnTo>
                  <a:lnTo>
                    <a:pt x="12241" y="5206"/>
                  </a:lnTo>
                  <a:lnTo>
                    <a:pt x="12464" y="5102"/>
                  </a:lnTo>
                  <a:lnTo>
                    <a:pt x="12673" y="4983"/>
                  </a:lnTo>
                  <a:lnTo>
                    <a:pt x="12866" y="4864"/>
                  </a:lnTo>
                  <a:lnTo>
                    <a:pt x="13044" y="4730"/>
                  </a:lnTo>
                  <a:lnTo>
                    <a:pt x="13223" y="4597"/>
                  </a:lnTo>
                  <a:lnTo>
                    <a:pt x="13372" y="4463"/>
                  </a:lnTo>
                  <a:lnTo>
                    <a:pt x="13520" y="4329"/>
                  </a:lnTo>
                  <a:lnTo>
                    <a:pt x="13639" y="4195"/>
                  </a:lnTo>
                  <a:lnTo>
                    <a:pt x="13758" y="4046"/>
                  </a:lnTo>
                  <a:lnTo>
                    <a:pt x="13848" y="3897"/>
                  </a:lnTo>
                  <a:lnTo>
                    <a:pt x="13922" y="3749"/>
                  </a:lnTo>
                  <a:lnTo>
                    <a:pt x="13982" y="3585"/>
                  </a:lnTo>
                  <a:lnTo>
                    <a:pt x="14026" y="3436"/>
                  </a:lnTo>
                  <a:lnTo>
                    <a:pt x="14056" y="3273"/>
                  </a:lnTo>
                  <a:lnTo>
                    <a:pt x="14071" y="3124"/>
                  </a:lnTo>
                  <a:lnTo>
                    <a:pt x="14056" y="2960"/>
                  </a:lnTo>
                  <a:lnTo>
                    <a:pt x="14026" y="2797"/>
                  </a:lnTo>
                  <a:lnTo>
                    <a:pt x="13982" y="2648"/>
                  </a:lnTo>
                  <a:lnTo>
                    <a:pt x="13922" y="2485"/>
                  </a:lnTo>
                  <a:lnTo>
                    <a:pt x="13848" y="2336"/>
                  </a:lnTo>
                  <a:lnTo>
                    <a:pt x="13758" y="2187"/>
                  </a:lnTo>
                  <a:lnTo>
                    <a:pt x="13639" y="2053"/>
                  </a:lnTo>
                  <a:lnTo>
                    <a:pt x="13520" y="1904"/>
                  </a:lnTo>
                  <a:lnTo>
                    <a:pt x="13372" y="1771"/>
                  </a:lnTo>
                  <a:lnTo>
                    <a:pt x="13223" y="1637"/>
                  </a:lnTo>
                  <a:lnTo>
                    <a:pt x="13044" y="1503"/>
                  </a:lnTo>
                  <a:lnTo>
                    <a:pt x="12866" y="1384"/>
                  </a:lnTo>
                  <a:lnTo>
                    <a:pt x="12673" y="1250"/>
                  </a:lnTo>
                  <a:lnTo>
                    <a:pt x="12464" y="1146"/>
                  </a:lnTo>
                  <a:lnTo>
                    <a:pt x="12241" y="1027"/>
                  </a:lnTo>
                  <a:lnTo>
                    <a:pt x="12003" y="923"/>
                  </a:lnTo>
                  <a:lnTo>
                    <a:pt x="11765" y="819"/>
                  </a:lnTo>
                  <a:lnTo>
                    <a:pt x="11513" y="715"/>
                  </a:lnTo>
                  <a:lnTo>
                    <a:pt x="10962" y="536"/>
                  </a:lnTo>
                  <a:lnTo>
                    <a:pt x="10382" y="387"/>
                  </a:lnTo>
                  <a:lnTo>
                    <a:pt x="9772" y="253"/>
                  </a:lnTo>
                  <a:lnTo>
                    <a:pt x="9118" y="149"/>
                  </a:lnTo>
                  <a:lnTo>
                    <a:pt x="8449" y="75"/>
                  </a:lnTo>
                  <a:lnTo>
                    <a:pt x="7750" y="16"/>
                  </a:lnTo>
                  <a:lnTo>
                    <a:pt x="7036" y="1"/>
                  </a:lnTo>
                  <a:close/>
                </a:path>
              </a:pathLst>
            </a:custGeom>
            <a:solidFill>
              <a:srgbClr val="0F1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5156425" y="2540850"/>
              <a:ext cx="177750" cy="177775"/>
            </a:xfrm>
            <a:custGeom>
              <a:avLst/>
              <a:gdLst/>
              <a:ahLst/>
              <a:cxnLst/>
              <a:rect l="l" t="t" r="r" b="b"/>
              <a:pathLst>
                <a:path w="7110" h="7111" extrusionOk="0">
                  <a:moveTo>
                    <a:pt x="3555" y="1"/>
                  </a:moveTo>
                  <a:lnTo>
                    <a:pt x="3376" y="16"/>
                  </a:lnTo>
                  <a:lnTo>
                    <a:pt x="3198" y="16"/>
                  </a:lnTo>
                  <a:lnTo>
                    <a:pt x="3019" y="45"/>
                  </a:lnTo>
                  <a:lnTo>
                    <a:pt x="2841" y="75"/>
                  </a:lnTo>
                  <a:lnTo>
                    <a:pt x="2499" y="164"/>
                  </a:lnTo>
                  <a:lnTo>
                    <a:pt x="2172" y="283"/>
                  </a:lnTo>
                  <a:lnTo>
                    <a:pt x="1859" y="432"/>
                  </a:lnTo>
                  <a:lnTo>
                    <a:pt x="1562" y="611"/>
                  </a:lnTo>
                  <a:lnTo>
                    <a:pt x="1294" y="819"/>
                  </a:lnTo>
                  <a:lnTo>
                    <a:pt x="1041" y="1042"/>
                  </a:lnTo>
                  <a:lnTo>
                    <a:pt x="818" y="1295"/>
                  </a:lnTo>
                  <a:lnTo>
                    <a:pt x="610" y="1577"/>
                  </a:lnTo>
                  <a:lnTo>
                    <a:pt x="431" y="1860"/>
                  </a:lnTo>
                  <a:lnTo>
                    <a:pt x="283" y="2172"/>
                  </a:lnTo>
                  <a:lnTo>
                    <a:pt x="164" y="2500"/>
                  </a:lnTo>
                  <a:lnTo>
                    <a:pt x="74" y="2842"/>
                  </a:lnTo>
                  <a:lnTo>
                    <a:pt x="45" y="3020"/>
                  </a:lnTo>
                  <a:lnTo>
                    <a:pt x="15" y="3199"/>
                  </a:lnTo>
                  <a:lnTo>
                    <a:pt x="0" y="3377"/>
                  </a:lnTo>
                  <a:lnTo>
                    <a:pt x="0" y="3556"/>
                  </a:lnTo>
                  <a:lnTo>
                    <a:pt x="0" y="3734"/>
                  </a:lnTo>
                  <a:lnTo>
                    <a:pt x="15" y="3927"/>
                  </a:lnTo>
                  <a:lnTo>
                    <a:pt x="45" y="4091"/>
                  </a:lnTo>
                  <a:lnTo>
                    <a:pt x="74" y="4269"/>
                  </a:lnTo>
                  <a:lnTo>
                    <a:pt x="164" y="4612"/>
                  </a:lnTo>
                  <a:lnTo>
                    <a:pt x="283" y="4939"/>
                  </a:lnTo>
                  <a:lnTo>
                    <a:pt x="431" y="5251"/>
                  </a:lnTo>
                  <a:lnTo>
                    <a:pt x="610" y="5549"/>
                  </a:lnTo>
                  <a:lnTo>
                    <a:pt x="818" y="5816"/>
                  </a:lnTo>
                  <a:lnTo>
                    <a:pt x="1041" y="6069"/>
                  </a:lnTo>
                  <a:lnTo>
                    <a:pt x="1294" y="6292"/>
                  </a:lnTo>
                  <a:lnTo>
                    <a:pt x="1562" y="6500"/>
                  </a:lnTo>
                  <a:lnTo>
                    <a:pt x="1859" y="6679"/>
                  </a:lnTo>
                  <a:lnTo>
                    <a:pt x="2172" y="6828"/>
                  </a:lnTo>
                  <a:lnTo>
                    <a:pt x="2499" y="6947"/>
                  </a:lnTo>
                  <a:lnTo>
                    <a:pt x="2841" y="7036"/>
                  </a:lnTo>
                  <a:lnTo>
                    <a:pt x="3019" y="7066"/>
                  </a:lnTo>
                  <a:lnTo>
                    <a:pt x="3198" y="7095"/>
                  </a:lnTo>
                  <a:lnTo>
                    <a:pt x="3376" y="7110"/>
                  </a:lnTo>
                  <a:lnTo>
                    <a:pt x="3733" y="7110"/>
                  </a:lnTo>
                  <a:lnTo>
                    <a:pt x="3912" y="7095"/>
                  </a:lnTo>
                  <a:lnTo>
                    <a:pt x="4090" y="7066"/>
                  </a:lnTo>
                  <a:lnTo>
                    <a:pt x="4269" y="7036"/>
                  </a:lnTo>
                  <a:lnTo>
                    <a:pt x="4611" y="6947"/>
                  </a:lnTo>
                  <a:lnTo>
                    <a:pt x="4938" y="6828"/>
                  </a:lnTo>
                  <a:lnTo>
                    <a:pt x="5250" y="6679"/>
                  </a:lnTo>
                  <a:lnTo>
                    <a:pt x="5533" y="6500"/>
                  </a:lnTo>
                  <a:lnTo>
                    <a:pt x="5816" y="6292"/>
                  </a:lnTo>
                  <a:lnTo>
                    <a:pt x="6068" y="6069"/>
                  </a:lnTo>
                  <a:lnTo>
                    <a:pt x="6292" y="5816"/>
                  </a:lnTo>
                  <a:lnTo>
                    <a:pt x="6500" y="5549"/>
                  </a:lnTo>
                  <a:lnTo>
                    <a:pt x="6678" y="5251"/>
                  </a:lnTo>
                  <a:lnTo>
                    <a:pt x="6827" y="4939"/>
                  </a:lnTo>
                  <a:lnTo>
                    <a:pt x="6946" y="4612"/>
                  </a:lnTo>
                  <a:lnTo>
                    <a:pt x="7035" y="4269"/>
                  </a:lnTo>
                  <a:lnTo>
                    <a:pt x="7065" y="4091"/>
                  </a:lnTo>
                  <a:lnTo>
                    <a:pt x="7095" y="3927"/>
                  </a:lnTo>
                  <a:lnTo>
                    <a:pt x="7095" y="3734"/>
                  </a:lnTo>
                  <a:lnTo>
                    <a:pt x="7110" y="3556"/>
                  </a:lnTo>
                  <a:lnTo>
                    <a:pt x="7095" y="3377"/>
                  </a:lnTo>
                  <a:lnTo>
                    <a:pt x="7095" y="3199"/>
                  </a:lnTo>
                  <a:lnTo>
                    <a:pt x="7065" y="3020"/>
                  </a:lnTo>
                  <a:lnTo>
                    <a:pt x="7035" y="2842"/>
                  </a:lnTo>
                  <a:lnTo>
                    <a:pt x="6946" y="2500"/>
                  </a:lnTo>
                  <a:lnTo>
                    <a:pt x="6827" y="2172"/>
                  </a:lnTo>
                  <a:lnTo>
                    <a:pt x="6678" y="1860"/>
                  </a:lnTo>
                  <a:lnTo>
                    <a:pt x="6500" y="1577"/>
                  </a:lnTo>
                  <a:lnTo>
                    <a:pt x="6292" y="1295"/>
                  </a:lnTo>
                  <a:lnTo>
                    <a:pt x="6068" y="1042"/>
                  </a:lnTo>
                  <a:lnTo>
                    <a:pt x="5816" y="819"/>
                  </a:lnTo>
                  <a:lnTo>
                    <a:pt x="5533" y="611"/>
                  </a:lnTo>
                  <a:lnTo>
                    <a:pt x="5250" y="432"/>
                  </a:lnTo>
                  <a:lnTo>
                    <a:pt x="4938" y="283"/>
                  </a:lnTo>
                  <a:lnTo>
                    <a:pt x="4611" y="164"/>
                  </a:lnTo>
                  <a:lnTo>
                    <a:pt x="4269" y="75"/>
                  </a:lnTo>
                  <a:lnTo>
                    <a:pt x="4090" y="45"/>
                  </a:lnTo>
                  <a:lnTo>
                    <a:pt x="3912" y="16"/>
                  </a:lnTo>
                  <a:lnTo>
                    <a:pt x="3733" y="16"/>
                  </a:lnTo>
                  <a:lnTo>
                    <a:pt x="35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5085775" y="2663575"/>
              <a:ext cx="326850" cy="583800"/>
            </a:xfrm>
            <a:custGeom>
              <a:avLst/>
              <a:gdLst/>
              <a:ahLst/>
              <a:cxnLst/>
              <a:rect l="l" t="t" r="r" b="b"/>
              <a:pathLst>
                <a:path w="13074" h="23352" extrusionOk="0">
                  <a:moveTo>
                    <a:pt x="6351" y="0"/>
                  </a:moveTo>
                  <a:lnTo>
                    <a:pt x="5949" y="15"/>
                  </a:lnTo>
                  <a:lnTo>
                    <a:pt x="5563" y="60"/>
                  </a:lnTo>
                  <a:lnTo>
                    <a:pt x="5191" y="119"/>
                  </a:lnTo>
                  <a:lnTo>
                    <a:pt x="4804" y="208"/>
                  </a:lnTo>
                  <a:lnTo>
                    <a:pt x="4447" y="312"/>
                  </a:lnTo>
                  <a:lnTo>
                    <a:pt x="4075" y="461"/>
                  </a:lnTo>
                  <a:lnTo>
                    <a:pt x="3733" y="610"/>
                  </a:lnTo>
                  <a:lnTo>
                    <a:pt x="3391" y="788"/>
                  </a:lnTo>
                  <a:lnTo>
                    <a:pt x="3064" y="997"/>
                  </a:lnTo>
                  <a:lnTo>
                    <a:pt x="2752" y="1220"/>
                  </a:lnTo>
                  <a:lnTo>
                    <a:pt x="2439" y="1458"/>
                  </a:lnTo>
                  <a:lnTo>
                    <a:pt x="2157" y="1725"/>
                  </a:lnTo>
                  <a:lnTo>
                    <a:pt x="1889" y="2008"/>
                  </a:lnTo>
                  <a:lnTo>
                    <a:pt x="1636" y="2305"/>
                  </a:lnTo>
                  <a:lnTo>
                    <a:pt x="1413" y="2618"/>
                  </a:lnTo>
                  <a:lnTo>
                    <a:pt x="1205" y="2945"/>
                  </a:lnTo>
                  <a:lnTo>
                    <a:pt x="967" y="3376"/>
                  </a:lnTo>
                  <a:lnTo>
                    <a:pt x="759" y="3808"/>
                  </a:lnTo>
                  <a:lnTo>
                    <a:pt x="580" y="4254"/>
                  </a:lnTo>
                  <a:lnTo>
                    <a:pt x="431" y="4700"/>
                  </a:lnTo>
                  <a:lnTo>
                    <a:pt x="298" y="5176"/>
                  </a:lnTo>
                  <a:lnTo>
                    <a:pt x="193" y="5637"/>
                  </a:lnTo>
                  <a:lnTo>
                    <a:pt x="104" y="6128"/>
                  </a:lnTo>
                  <a:lnTo>
                    <a:pt x="45" y="6604"/>
                  </a:lnTo>
                  <a:lnTo>
                    <a:pt x="15" y="7095"/>
                  </a:lnTo>
                  <a:lnTo>
                    <a:pt x="0" y="7600"/>
                  </a:lnTo>
                  <a:lnTo>
                    <a:pt x="0" y="8091"/>
                  </a:lnTo>
                  <a:lnTo>
                    <a:pt x="15" y="8597"/>
                  </a:lnTo>
                  <a:lnTo>
                    <a:pt x="60" y="9103"/>
                  </a:lnTo>
                  <a:lnTo>
                    <a:pt x="119" y="9608"/>
                  </a:lnTo>
                  <a:lnTo>
                    <a:pt x="208" y="10114"/>
                  </a:lnTo>
                  <a:lnTo>
                    <a:pt x="298" y="10620"/>
                  </a:lnTo>
                  <a:lnTo>
                    <a:pt x="402" y="11125"/>
                  </a:lnTo>
                  <a:lnTo>
                    <a:pt x="535" y="11631"/>
                  </a:lnTo>
                  <a:lnTo>
                    <a:pt x="669" y="12122"/>
                  </a:lnTo>
                  <a:lnTo>
                    <a:pt x="833" y="12613"/>
                  </a:lnTo>
                  <a:lnTo>
                    <a:pt x="997" y="13104"/>
                  </a:lnTo>
                  <a:lnTo>
                    <a:pt x="1175" y="13579"/>
                  </a:lnTo>
                  <a:lnTo>
                    <a:pt x="1368" y="14055"/>
                  </a:lnTo>
                  <a:lnTo>
                    <a:pt x="1577" y="14516"/>
                  </a:lnTo>
                  <a:lnTo>
                    <a:pt x="1785" y="14978"/>
                  </a:lnTo>
                  <a:lnTo>
                    <a:pt x="2008" y="15424"/>
                  </a:lnTo>
                  <a:lnTo>
                    <a:pt x="2246" y="15855"/>
                  </a:lnTo>
                  <a:lnTo>
                    <a:pt x="2484" y="16286"/>
                  </a:lnTo>
                  <a:lnTo>
                    <a:pt x="2737" y="16688"/>
                  </a:lnTo>
                  <a:lnTo>
                    <a:pt x="2990" y="17090"/>
                  </a:lnTo>
                  <a:lnTo>
                    <a:pt x="3257" y="17476"/>
                  </a:lnTo>
                  <a:lnTo>
                    <a:pt x="3525" y="17833"/>
                  </a:lnTo>
                  <a:lnTo>
                    <a:pt x="3778" y="18175"/>
                  </a:lnTo>
                  <a:lnTo>
                    <a:pt x="4016" y="18532"/>
                  </a:lnTo>
                  <a:lnTo>
                    <a:pt x="4135" y="18711"/>
                  </a:lnTo>
                  <a:lnTo>
                    <a:pt x="4492" y="19276"/>
                  </a:lnTo>
                  <a:lnTo>
                    <a:pt x="4581" y="19425"/>
                  </a:lnTo>
                  <a:lnTo>
                    <a:pt x="4938" y="20035"/>
                  </a:lnTo>
                  <a:lnTo>
                    <a:pt x="4968" y="20109"/>
                  </a:lnTo>
                  <a:lnTo>
                    <a:pt x="5340" y="20823"/>
                  </a:lnTo>
                  <a:lnTo>
                    <a:pt x="5667" y="21492"/>
                  </a:lnTo>
                  <a:lnTo>
                    <a:pt x="5949" y="22147"/>
                  </a:lnTo>
                  <a:lnTo>
                    <a:pt x="6202" y="22756"/>
                  </a:lnTo>
                  <a:lnTo>
                    <a:pt x="6440" y="23351"/>
                  </a:lnTo>
                  <a:lnTo>
                    <a:pt x="6738" y="23069"/>
                  </a:lnTo>
                  <a:lnTo>
                    <a:pt x="7035" y="22786"/>
                  </a:lnTo>
                  <a:lnTo>
                    <a:pt x="7333" y="22489"/>
                  </a:lnTo>
                  <a:lnTo>
                    <a:pt x="7600" y="22176"/>
                  </a:lnTo>
                  <a:lnTo>
                    <a:pt x="7868" y="21864"/>
                  </a:lnTo>
                  <a:lnTo>
                    <a:pt x="8121" y="21552"/>
                  </a:lnTo>
                  <a:lnTo>
                    <a:pt x="8374" y="21224"/>
                  </a:lnTo>
                  <a:lnTo>
                    <a:pt x="8627" y="20897"/>
                  </a:lnTo>
                  <a:lnTo>
                    <a:pt x="9088" y="20213"/>
                  </a:lnTo>
                  <a:lnTo>
                    <a:pt x="9519" y="19514"/>
                  </a:lnTo>
                  <a:lnTo>
                    <a:pt x="9950" y="18800"/>
                  </a:lnTo>
                  <a:lnTo>
                    <a:pt x="10352" y="18086"/>
                  </a:lnTo>
                  <a:lnTo>
                    <a:pt x="10768" y="17328"/>
                  </a:lnTo>
                  <a:lnTo>
                    <a:pt x="11170" y="16554"/>
                  </a:lnTo>
                  <a:lnTo>
                    <a:pt x="11542" y="15781"/>
                  </a:lnTo>
                  <a:lnTo>
                    <a:pt x="11720" y="15379"/>
                  </a:lnTo>
                  <a:lnTo>
                    <a:pt x="11884" y="14992"/>
                  </a:lnTo>
                  <a:lnTo>
                    <a:pt x="12048" y="14591"/>
                  </a:lnTo>
                  <a:lnTo>
                    <a:pt x="12196" y="14189"/>
                  </a:lnTo>
                  <a:lnTo>
                    <a:pt x="12330" y="13773"/>
                  </a:lnTo>
                  <a:lnTo>
                    <a:pt x="12464" y="13356"/>
                  </a:lnTo>
                  <a:lnTo>
                    <a:pt x="12583" y="12940"/>
                  </a:lnTo>
                  <a:lnTo>
                    <a:pt x="12687" y="12523"/>
                  </a:lnTo>
                  <a:lnTo>
                    <a:pt x="12776" y="12107"/>
                  </a:lnTo>
                  <a:lnTo>
                    <a:pt x="12851" y="11676"/>
                  </a:lnTo>
                  <a:lnTo>
                    <a:pt x="12940" y="11110"/>
                  </a:lnTo>
                  <a:lnTo>
                    <a:pt x="12999" y="10560"/>
                  </a:lnTo>
                  <a:lnTo>
                    <a:pt x="13044" y="10040"/>
                  </a:lnTo>
                  <a:lnTo>
                    <a:pt x="13074" y="9519"/>
                  </a:lnTo>
                  <a:lnTo>
                    <a:pt x="13074" y="9028"/>
                  </a:lnTo>
                  <a:lnTo>
                    <a:pt x="13074" y="8552"/>
                  </a:lnTo>
                  <a:lnTo>
                    <a:pt x="13044" y="8091"/>
                  </a:lnTo>
                  <a:lnTo>
                    <a:pt x="13014" y="7645"/>
                  </a:lnTo>
                  <a:lnTo>
                    <a:pt x="12955" y="7228"/>
                  </a:lnTo>
                  <a:lnTo>
                    <a:pt x="12895" y="6812"/>
                  </a:lnTo>
                  <a:lnTo>
                    <a:pt x="12836" y="6425"/>
                  </a:lnTo>
                  <a:lnTo>
                    <a:pt x="12747" y="6053"/>
                  </a:lnTo>
                  <a:lnTo>
                    <a:pt x="12657" y="5711"/>
                  </a:lnTo>
                  <a:lnTo>
                    <a:pt x="12568" y="5369"/>
                  </a:lnTo>
                  <a:lnTo>
                    <a:pt x="12464" y="5057"/>
                  </a:lnTo>
                  <a:lnTo>
                    <a:pt x="12375" y="4760"/>
                  </a:lnTo>
                  <a:lnTo>
                    <a:pt x="12152" y="4209"/>
                  </a:lnTo>
                  <a:lnTo>
                    <a:pt x="11943" y="3733"/>
                  </a:lnTo>
                  <a:lnTo>
                    <a:pt x="11735" y="3332"/>
                  </a:lnTo>
                  <a:lnTo>
                    <a:pt x="11542" y="3004"/>
                  </a:lnTo>
                  <a:lnTo>
                    <a:pt x="11378" y="2752"/>
                  </a:lnTo>
                  <a:lnTo>
                    <a:pt x="11244" y="2558"/>
                  </a:lnTo>
                  <a:lnTo>
                    <a:pt x="11125" y="2424"/>
                  </a:lnTo>
                  <a:lnTo>
                    <a:pt x="10902" y="2142"/>
                  </a:lnTo>
                  <a:lnTo>
                    <a:pt x="10679" y="1889"/>
                  </a:lnTo>
                  <a:lnTo>
                    <a:pt x="10426" y="1651"/>
                  </a:lnTo>
                  <a:lnTo>
                    <a:pt x="10174" y="1413"/>
                  </a:lnTo>
                  <a:lnTo>
                    <a:pt x="9906" y="1205"/>
                  </a:lnTo>
                  <a:lnTo>
                    <a:pt x="9623" y="997"/>
                  </a:lnTo>
                  <a:lnTo>
                    <a:pt x="9326" y="818"/>
                  </a:lnTo>
                  <a:lnTo>
                    <a:pt x="9028" y="654"/>
                  </a:lnTo>
                  <a:lnTo>
                    <a:pt x="8716" y="506"/>
                  </a:lnTo>
                  <a:lnTo>
                    <a:pt x="8389" y="372"/>
                  </a:lnTo>
                  <a:lnTo>
                    <a:pt x="8061" y="268"/>
                  </a:lnTo>
                  <a:lnTo>
                    <a:pt x="7734" y="164"/>
                  </a:lnTo>
                  <a:lnTo>
                    <a:pt x="7392" y="89"/>
                  </a:lnTo>
                  <a:lnTo>
                    <a:pt x="7050" y="45"/>
                  </a:lnTo>
                  <a:lnTo>
                    <a:pt x="6693" y="15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5728675" y="4182875"/>
              <a:ext cx="1082075" cy="674925"/>
            </a:xfrm>
            <a:custGeom>
              <a:avLst/>
              <a:gdLst/>
              <a:ahLst/>
              <a:cxnLst/>
              <a:rect l="l" t="t" r="r" b="b"/>
              <a:pathLst>
                <a:path w="43283" h="26997" extrusionOk="0">
                  <a:moveTo>
                    <a:pt x="5727" y="1"/>
                  </a:moveTo>
                  <a:lnTo>
                    <a:pt x="5593" y="31"/>
                  </a:lnTo>
                  <a:lnTo>
                    <a:pt x="5459" y="60"/>
                  </a:lnTo>
                  <a:lnTo>
                    <a:pt x="5340" y="90"/>
                  </a:lnTo>
                  <a:lnTo>
                    <a:pt x="0" y="2500"/>
                  </a:lnTo>
                  <a:lnTo>
                    <a:pt x="447" y="2663"/>
                  </a:lnTo>
                  <a:lnTo>
                    <a:pt x="982" y="2871"/>
                  </a:lnTo>
                  <a:lnTo>
                    <a:pt x="1681" y="3184"/>
                  </a:lnTo>
                  <a:lnTo>
                    <a:pt x="2544" y="3570"/>
                  </a:lnTo>
                  <a:lnTo>
                    <a:pt x="3540" y="4061"/>
                  </a:lnTo>
                  <a:lnTo>
                    <a:pt x="4091" y="4329"/>
                  </a:lnTo>
                  <a:lnTo>
                    <a:pt x="4671" y="4641"/>
                  </a:lnTo>
                  <a:lnTo>
                    <a:pt x="5266" y="4969"/>
                  </a:lnTo>
                  <a:lnTo>
                    <a:pt x="5890" y="5326"/>
                  </a:lnTo>
                  <a:lnTo>
                    <a:pt x="6545" y="5712"/>
                  </a:lnTo>
                  <a:lnTo>
                    <a:pt x="7199" y="6114"/>
                  </a:lnTo>
                  <a:lnTo>
                    <a:pt x="7883" y="6560"/>
                  </a:lnTo>
                  <a:lnTo>
                    <a:pt x="8582" y="7021"/>
                  </a:lnTo>
                  <a:lnTo>
                    <a:pt x="9281" y="7512"/>
                  </a:lnTo>
                  <a:lnTo>
                    <a:pt x="9995" y="8033"/>
                  </a:lnTo>
                  <a:lnTo>
                    <a:pt x="10724" y="8583"/>
                  </a:lnTo>
                  <a:lnTo>
                    <a:pt x="11438" y="9163"/>
                  </a:lnTo>
                  <a:lnTo>
                    <a:pt x="12167" y="9773"/>
                  </a:lnTo>
                  <a:lnTo>
                    <a:pt x="12896" y="10412"/>
                  </a:lnTo>
                  <a:lnTo>
                    <a:pt x="13624" y="11082"/>
                  </a:lnTo>
                  <a:lnTo>
                    <a:pt x="14338" y="11781"/>
                  </a:lnTo>
                  <a:lnTo>
                    <a:pt x="15052" y="12509"/>
                  </a:lnTo>
                  <a:lnTo>
                    <a:pt x="15766" y="13268"/>
                  </a:lnTo>
                  <a:lnTo>
                    <a:pt x="16450" y="14056"/>
                  </a:lnTo>
                  <a:lnTo>
                    <a:pt x="17135" y="14874"/>
                  </a:lnTo>
                  <a:lnTo>
                    <a:pt x="17462" y="15291"/>
                  </a:lnTo>
                  <a:lnTo>
                    <a:pt x="17819" y="15707"/>
                  </a:lnTo>
                  <a:lnTo>
                    <a:pt x="18176" y="16109"/>
                  </a:lnTo>
                  <a:lnTo>
                    <a:pt x="18533" y="16496"/>
                  </a:lnTo>
                  <a:lnTo>
                    <a:pt x="18919" y="16882"/>
                  </a:lnTo>
                  <a:lnTo>
                    <a:pt x="19291" y="17254"/>
                  </a:lnTo>
                  <a:lnTo>
                    <a:pt x="19678" y="17626"/>
                  </a:lnTo>
                  <a:lnTo>
                    <a:pt x="20080" y="17983"/>
                  </a:lnTo>
                  <a:lnTo>
                    <a:pt x="20481" y="18325"/>
                  </a:lnTo>
                  <a:lnTo>
                    <a:pt x="20883" y="18667"/>
                  </a:lnTo>
                  <a:lnTo>
                    <a:pt x="21284" y="19009"/>
                  </a:lnTo>
                  <a:lnTo>
                    <a:pt x="21701" y="19336"/>
                  </a:lnTo>
                  <a:lnTo>
                    <a:pt x="22549" y="19961"/>
                  </a:lnTo>
                  <a:lnTo>
                    <a:pt x="23396" y="20556"/>
                  </a:lnTo>
                  <a:lnTo>
                    <a:pt x="24259" y="21121"/>
                  </a:lnTo>
                  <a:lnTo>
                    <a:pt x="25137" y="21671"/>
                  </a:lnTo>
                  <a:lnTo>
                    <a:pt x="25999" y="22177"/>
                  </a:lnTo>
                  <a:lnTo>
                    <a:pt x="26877" y="22653"/>
                  </a:lnTo>
                  <a:lnTo>
                    <a:pt x="27739" y="23114"/>
                  </a:lnTo>
                  <a:lnTo>
                    <a:pt x="28587" y="23531"/>
                  </a:lnTo>
                  <a:lnTo>
                    <a:pt x="29420" y="23932"/>
                  </a:lnTo>
                  <a:lnTo>
                    <a:pt x="30253" y="24304"/>
                  </a:lnTo>
                  <a:lnTo>
                    <a:pt x="31041" y="24646"/>
                  </a:lnTo>
                  <a:lnTo>
                    <a:pt x="31830" y="24973"/>
                  </a:lnTo>
                  <a:lnTo>
                    <a:pt x="32573" y="25256"/>
                  </a:lnTo>
                  <a:lnTo>
                    <a:pt x="33287" y="25539"/>
                  </a:lnTo>
                  <a:lnTo>
                    <a:pt x="33971" y="25777"/>
                  </a:lnTo>
                  <a:lnTo>
                    <a:pt x="34611" y="26000"/>
                  </a:lnTo>
                  <a:lnTo>
                    <a:pt x="35756" y="26371"/>
                  </a:lnTo>
                  <a:lnTo>
                    <a:pt x="36693" y="26654"/>
                  </a:lnTo>
                  <a:lnTo>
                    <a:pt x="37407" y="26847"/>
                  </a:lnTo>
                  <a:lnTo>
                    <a:pt x="38017" y="26996"/>
                  </a:lnTo>
                  <a:lnTo>
                    <a:pt x="38315" y="26833"/>
                  </a:lnTo>
                  <a:lnTo>
                    <a:pt x="38597" y="26654"/>
                  </a:lnTo>
                  <a:lnTo>
                    <a:pt x="38865" y="26461"/>
                  </a:lnTo>
                  <a:lnTo>
                    <a:pt x="39133" y="26267"/>
                  </a:lnTo>
                  <a:lnTo>
                    <a:pt x="39385" y="26059"/>
                  </a:lnTo>
                  <a:lnTo>
                    <a:pt x="39623" y="25866"/>
                  </a:lnTo>
                  <a:lnTo>
                    <a:pt x="39861" y="25643"/>
                  </a:lnTo>
                  <a:lnTo>
                    <a:pt x="40084" y="25434"/>
                  </a:lnTo>
                  <a:lnTo>
                    <a:pt x="40293" y="25211"/>
                  </a:lnTo>
                  <a:lnTo>
                    <a:pt x="40501" y="24973"/>
                  </a:lnTo>
                  <a:lnTo>
                    <a:pt x="40694" y="24750"/>
                  </a:lnTo>
                  <a:lnTo>
                    <a:pt x="40873" y="24512"/>
                  </a:lnTo>
                  <a:lnTo>
                    <a:pt x="41051" y="24274"/>
                  </a:lnTo>
                  <a:lnTo>
                    <a:pt x="41215" y="24021"/>
                  </a:lnTo>
                  <a:lnTo>
                    <a:pt x="41527" y="23531"/>
                  </a:lnTo>
                  <a:lnTo>
                    <a:pt x="41810" y="23025"/>
                  </a:lnTo>
                  <a:lnTo>
                    <a:pt x="42063" y="22504"/>
                  </a:lnTo>
                  <a:lnTo>
                    <a:pt x="42286" y="21999"/>
                  </a:lnTo>
                  <a:lnTo>
                    <a:pt x="42479" y="21478"/>
                  </a:lnTo>
                  <a:lnTo>
                    <a:pt x="42643" y="20958"/>
                  </a:lnTo>
                  <a:lnTo>
                    <a:pt x="42791" y="20437"/>
                  </a:lnTo>
                  <a:lnTo>
                    <a:pt x="42910" y="19916"/>
                  </a:lnTo>
                  <a:lnTo>
                    <a:pt x="43015" y="19411"/>
                  </a:lnTo>
                  <a:lnTo>
                    <a:pt x="43089" y="18920"/>
                  </a:lnTo>
                  <a:lnTo>
                    <a:pt x="43163" y="18444"/>
                  </a:lnTo>
                  <a:lnTo>
                    <a:pt x="43208" y="17983"/>
                  </a:lnTo>
                  <a:lnTo>
                    <a:pt x="43253" y="17537"/>
                  </a:lnTo>
                  <a:lnTo>
                    <a:pt x="43267" y="17105"/>
                  </a:lnTo>
                  <a:lnTo>
                    <a:pt x="43282" y="16704"/>
                  </a:lnTo>
                  <a:lnTo>
                    <a:pt x="43282" y="15975"/>
                  </a:lnTo>
                  <a:lnTo>
                    <a:pt x="43267" y="15380"/>
                  </a:lnTo>
                  <a:lnTo>
                    <a:pt x="43238" y="14934"/>
                  </a:lnTo>
                  <a:lnTo>
                    <a:pt x="43193" y="14547"/>
                  </a:lnTo>
                  <a:lnTo>
                    <a:pt x="42732" y="14666"/>
                  </a:lnTo>
                  <a:lnTo>
                    <a:pt x="42271" y="14755"/>
                  </a:lnTo>
                  <a:lnTo>
                    <a:pt x="41795" y="14830"/>
                  </a:lnTo>
                  <a:lnTo>
                    <a:pt x="41304" y="14889"/>
                  </a:lnTo>
                  <a:lnTo>
                    <a:pt x="40813" y="14919"/>
                  </a:lnTo>
                  <a:lnTo>
                    <a:pt x="39817" y="14919"/>
                  </a:lnTo>
                  <a:lnTo>
                    <a:pt x="39311" y="14889"/>
                  </a:lnTo>
                  <a:lnTo>
                    <a:pt x="38805" y="14845"/>
                  </a:lnTo>
                  <a:lnTo>
                    <a:pt x="38285" y="14800"/>
                  </a:lnTo>
                  <a:lnTo>
                    <a:pt x="37779" y="14726"/>
                  </a:lnTo>
                  <a:lnTo>
                    <a:pt x="37259" y="14636"/>
                  </a:lnTo>
                  <a:lnTo>
                    <a:pt x="36738" y="14532"/>
                  </a:lnTo>
                  <a:lnTo>
                    <a:pt x="36217" y="14428"/>
                  </a:lnTo>
                  <a:lnTo>
                    <a:pt x="35697" y="14294"/>
                  </a:lnTo>
                  <a:lnTo>
                    <a:pt x="35176" y="14160"/>
                  </a:lnTo>
                  <a:lnTo>
                    <a:pt x="34135" y="13878"/>
                  </a:lnTo>
                  <a:lnTo>
                    <a:pt x="33124" y="13551"/>
                  </a:lnTo>
                  <a:lnTo>
                    <a:pt x="32112" y="13208"/>
                  </a:lnTo>
                  <a:lnTo>
                    <a:pt x="31131" y="12837"/>
                  </a:lnTo>
                  <a:lnTo>
                    <a:pt x="30164" y="12480"/>
                  </a:lnTo>
                  <a:lnTo>
                    <a:pt x="29242" y="12108"/>
                  </a:lnTo>
                  <a:lnTo>
                    <a:pt x="27501" y="11394"/>
                  </a:lnTo>
                  <a:lnTo>
                    <a:pt x="26951" y="11156"/>
                  </a:lnTo>
                  <a:lnTo>
                    <a:pt x="26401" y="10918"/>
                  </a:lnTo>
                  <a:lnTo>
                    <a:pt x="25865" y="10650"/>
                  </a:lnTo>
                  <a:lnTo>
                    <a:pt x="25330" y="10383"/>
                  </a:lnTo>
                  <a:lnTo>
                    <a:pt x="24809" y="10100"/>
                  </a:lnTo>
                  <a:lnTo>
                    <a:pt x="24289" y="9802"/>
                  </a:lnTo>
                  <a:lnTo>
                    <a:pt x="23783" y="9490"/>
                  </a:lnTo>
                  <a:lnTo>
                    <a:pt x="23277" y="9178"/>
                  </a:lnTo>
                  <a:lnTo>
                    <a:pt x="22266" y="8538"/>
                  </a:lnTo>
                  <a:lnTo>
                    <a:pt x="21284" y="7869"/>
                  </a:lnTo>
                  <a:lnTo>
                    <a:pt x="20303" y="7185"/>
                  </a:lnTo>
                  <a:lnTo>
                    <a:pt x="19321" y="6501"/>
                  </a:lnTo>
                  <a:lnTo>
                    <a:pt x="18354" y="5816"/>
                  </a:lnTo>
                  <a:lnTo>
                    <a:pt x="17373" y="5147"/>
                  </a:lnTo>
                  <a:lnTo>
                    <a:pt x="16391" y="4478"/>
                  </a:lnTo>
                  <a:lnTo>
                    <a:pt x="15380" y="3853"/>
                  </a:lnTo>
                  <a:lnTo>
                    <a:pt x="14874" y="3541"/>
                  </a:lnTo>
                  <a:lnTo>
                    <a:pt x="14368" y="3243"/>
                  </a:lnTo>
                  <a:lnTo>
                    <a:pt x="13848" y="2961"/>
                  </a:lnTo>
                  <a:lnTo>
                    <a:pt x="13327" y="2678"/>
                  </a:lnTo>
                  <a:lnTo>
                    <a:pt x="12792" y="2410"/>
                  </a:lnTo>
                  <a:lnTo>
                    <a:pt x="12256" y="2158"/>
                  </a:lnTo>
                  <a:lnTo>
                    <a:pt x="11706" y="1920"/>
                  </a:lnTo>
                  <a:lnTo>
                    <a:pt x="11155" y="1696"/>
                  </a:lnTo>
                  <a:lnTo>
                    <a:pt x="10665" y="1488"/>
                  </a:lnTo>
                  <a:lnTo>
                    <a:pt x="9980" y="1206"/>
                  </a:lnTo>
                  <a:lnTo>
                    <a:pt x="9162" y="878"/>
                  </a:lnTo>
                  <a:lnTo>
                    <a:pt x="8731" y="715"/>
                  </a:lnTo>
                  <a:lnTo>
                    <a:pt x="8285" y="551"/>
                  </a:lnTo>
                  <a:lnTo>
                    <a:pt x="7854" y="402"/>
                  </a:lnTo>
                  <a:lnTo>
                    <a:pt x="7407" y="269"/>
                  </a:lnTo>
                  <a:lnTo>
                    <a:pt x="6991" y="164"/>
                  </a:lnTo>
                  <a:lnTo>
                    <a:pt x="6589" y="75"/>
                  </a:lnTo>
                  <a:lnTo>
                    <a:pt x="6217" y="16"/>
                  </a:lnTo>
                  <a:lnTo>
                    <a:pt x="6039" y="1"/>
                  </a:lnTo>
                  <a:close/>
                </a:path>
              </a:pathLst>
            </a:custGeom>
            <a:solidFill>
              <a:srgbClr val="C44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5692225" y="3965000"/>
              <a:ext cx="383775" cy="896125"/>
            </a:xfrm>
            <a:custGeom>
              <a:avLst/>
              <a:gdLst/>
              <a:ahLst/>
              <a:cxnLst/>
              <a:rect l="l" t="t" r="r" b="b"/>
              <a:pathLst>
                <a:path w="15351" h="35845" extrusionOk="0">
                  <a:moveTo>
                    <a:pt x="2975" y="0"/>
                  </a:moveTo>
                  <a:lnTo>
                    <a:pt x="224" y="3689"/>
                  </a:lnTo>
                  <a:lnTo>
                    <a:pt x="179" y="3778"/>
                  </a:lnTo>
                  <a:lnTo>
                    <a:pt x="135" y="3867"/>
                  </a:lnTo>
                  <a:lnTo>
                    <a:pt x="90" y="3971"/>
                  </a:lnTo>
                  <a:lnTo>
                    <a:pt x="60" y="4090"/>
                  </a:lnTo>
                  <a:lnTo>
                    <a:pt x="16" y="4343"/>
                  </a:lnTo>
                  <a:lnTo>
                    <a:pt x="1" y="4641"/>
                  </a:lnTo>
                  <a:lnTo>
                    <a:pt x="1" y="4968"/>
                  </a:lnTo>
                  <a:lnTo>
                    <a:pt x="16" y="5310"/>
                  </a:lnTo>
                  <a:lnTo>
                    <a:pt x="45" y="5667"/>
                  </a:lnTo>
                  <a:lnTo>
                    <a:pt x="75" y="6024"/>
                  </a:lnTo>
                  <a:lnTo>
                    <a:pt x="179" y="6753"/>
                  </a:lnTo>
                  <a:lnTo>
                    <a:pt x="298" y="7422"/>
                  </a:lnTo>
                  <a:lnTo>
                    <a:pt x="477" y="8418"/>
                  </a:lnTo>
                  <a:lnTo>
                    <a:pt x="551" y="8879"/>
                  </a:lnTo>
                  <a:lnTo>
                    <a:pt x="640" y="9341"/>
                  </a:lnTo>
                  <a:lnTo>
                    <a:pt x="744" y="9787"/>
                  </a:lnTo>
                  <a:lnTo>
                    <a:pt x="863" y="10248"/>
                  </a:lnTo>
                  <a:lnTo>
                    <a:pt x="982" y="10694"/>
                  </a:lnTo>
                  <a:lnTo>
                    <a:pt x="1116" y="11140"/>
                  </a:lnTo>
                  <a:lnTo>
                    <a:pt x="1414" y="12018"/>
                  </a:lnTo>
                  <a:lnTo>
                    <a:pt x="1726" y="12895"/>
                  </a:lnTo>
                  <a:lnTo>
                    <a:pt x="2068" y="13758"/>
                  </a:lnTo>
                  <a:lnTo>
                    <a:pt x="2425" y="14635"/>
                  </a:lnTo>
                  <a:lnTo>
                    <a:pt x="2782" y="15498"/>
                  </a:lnTo>
                  <a:lnTo>
                    <a:pt x="3496" y="17223"/>
                  </a:lnTo>
                  <a:lnTo>
                    <a:pt x="3838" y="18086"/>
                  </a:lnTo>
                  <a:lnTo>
                    <a:pt x="4165" y="18964"/>
                  </a:lnTo>
                  <a:lnTo>
                    <a:pt x="4463" y="19856"/>
                  </a:lnTo>
                  <a:lnTo>
                    <a:pt x="4612" y="20302"/>
                  </a:lnTo>
                  <a:lnTo>
                    <a:pt x="4745" y="20748"/>
                  </a:lnTo>
                  <a:lnTo>
                    <a:pt x="4864" y="21210"/>
                  </a:lnTo>
                  <a:lnTo>
                    <a:pt x="4969" y="21656"/>
                  </a:lnTo>
                  <a:lnTo>
                    <a:pt x="5073" y="22117"/>
                  </a:lnTo>
                  <a:lnTo>
                    <a:pt x="5162" y="22593"/>
                  </a:lnTo>
                  <a:lnTo>
                    <a:pt x="5400" y="24036"/>
                  </a:lnTo>
                  <a:lnTo>
                    <a:pt x="5534" y="24809"/>
                  </a:lnTo>
                  <a:lnTo>
                    <a:pt x="5653" y="25612"/>
                  </a:lnTo>
                  <a:lnTo>
                    <a:pt x="5757" y="26430"/>
                  </a:lnTo>
                  <a:lnTo>
                    <a:pt x="5861" y="27263"/>
                  </a:lnTo>
                  <a:lnTo>
                    <a:pt x="5935" y="28096"/>
                  </a:lnTo>
                  <a:lnTo>
                    <a:pt x="5980" y="28944"/>
                  </a:lnTo>
                  <a:lnTo>
                    <a:pt x="6010" y="29777"/>
                  </a:lnTo>
                  <a:lnTo>
                    <a:pt x="5995" y="30193"/>
                  </a:lnTo>
                  <a:lnTo>
                    <a:pt x="5995" y="30610"/>
                  </a:lnTo>
                  <a:lnTo>
                    <a:pt x="5965" y="31026"/>
                  </a:lnTo>
                  <a:lnTo>
                    <a:pt x="5935" y="31442"/>
                  </a:lnTo>
                  <a:lnTo>
                    <a:pt x="5891" y="31844"/>
                  </a:lnTo>
                  <a:lnTo>
                    <a:pt x="5846" y="32231"/>
                  </a:lnTo>
                  <a:lnTo>
                    <a:pt x="5772" y="32632"/>
                  </a:lnTo>
                  <a:lnTo>
                    <a:pt x="5697" y="33019"/>
                  </a:lnTo>
                  <a:lnTo>
                    <a:pt x="5608" y="33391"/>
                  </a:lnTo>
                  <a:lnTo>
                    <a:pt x="5504" y="33763"/>
                  </a:lnTo>
                  <a:lnTo>
                    <a:pt x="5370" y="34120"/>
                  </a:lnTo>
                  <a:lnTo>
                    <a:pt x="5236" y="34477"/>
                  </a:lnTo>
                  <a:lnTo>
                    <a:pt x="5087" y="34819"/>
                  </a:lnTo>
                  <a:lnTo>
                    <a:pt x="4924" y="35146"/>
                  </a:lnTo>
                  <a:lnTo>
                    <a:pt x="5206" y="35250"/>
                  </a:lnTo>
                  <a:lnTo>
                    <a:pt x="5549" y="35354"/>
                  </a:lnTo>
                  <a:lnTo>
                    <a:pt x="6010" y="35473"/>
                  </a:lnTo>
                  <a:lnTo>
                    <a:pt x="6560" y="35592"/>
                  </a:lnTo>
                  <a:lnTo>
                    <a:pt x="7200" y="35696"/>
                  </a:lnTo>
                  <a:lnTo>
                    <a:pt x="7556" y="35741"/>
                  </a:lnTo>
                  <a:lnTo>
                    <a:pt x="7913" y="35786"/>
                  </a:lnTo>
                  <a:lnTo>
                    <a:pt x="8300" y="35815"/>
                  </a:lnTo>
                  <a:lnTo>
                    <a:pt x="8687" y="35830"/>
                  </a:lnTo>
                  <a:lnTo>
                    <a:pt x="9088" y="35845"/>
                  </a:lnTo>
                  <a:lnTo>
                    <a:pt x="9505" y="35830"/>
                  </a:lnTo>
                  <a:lnTo>
                    <a:pt x="9921" y="35815"/>
                  </a:lnTo>
                  <a:lnTo>
                    <a:pt x="10353" y="35771"/>
                  </a:lnTo>
                  <a:lnTo>
                    <a:pt x="10784" y="35711"/>
                  </a:lnTo>
                  <a:lnTo>
                    <a:pt x="11215" y="35622"/>
                  </a:lnTo>
                  <a:lnTo>
                    <a:pt x="11662" y="35518"/>
                  </a:lnTo>
                  <a:lnTo>
                    <a:pt x="12093" y="35399"/>
                  </a:lnTo>
                  <a:lnTo>
                    <a:pt x="12524" y="35235"/>
                  </a:lnTo>
                  <a:lnTo>
                    <a:pt x="12956" y="35057"/>
                  </a:lnTo>
                  <a:lnTo>
                    <a:pt x="13372" y="34848"/>
                  </a:lnTo>
                  <a:lnTo>
                    <a:pt x="13788" y="34596"/>
                  </a:lnTo>
                  <a:lnTo>
                    <a:pt x="14205" y="34328"/>
                  </a:lnTo>
                  <a:lnTo>
                    <a:pt x="14592" y="34016"/>
                  </a:lnTo>
                  <a:lnTo>
                    <a:pt x="14785" y="33852"/>
                  </a:lnTo>
                  <a:lnTo>
                    <a:pt x="14978" y="33673"/>
                  </a:lnTo>
                  <a:lnTo>
                    <a:pt x="15157" y="33480"/>
                  </a:lnTo>
                  <a:lnTo>
                    <a:pt x="15350" y="33287"/>
                  </a:lnTo>
                  <a:lnTo>
                    <a:pt x="15335" y="32796"/>
                  </a:lnTo>
                  <a:lnTo>
                    <a:pt x="15306" y="32216"/>
                  </a:lnTo>
                  <a:lnTo>
                    <a:pt x="15246" y="31442"/>
                  </a:lnTo>
                  <a:lnTo>
                    <a:pt x="15157" y="30505"/>
                  </a:lnTo>
                  <a:lnTo>
                    <a:pt x="15023" y="29405"/>
                  </a:lnTo>
                  <a:lnTo>
                    <a:pt x="14934" y="28810"/>
                  </a:lnTo>
                  <a:lnTo>
                    <a:pt x="14830" y="28185"/>
                  </a:lnTo>
                  <a:lnTo>
                    <a:pt x="14726" y="27546"/>
                  </a:lnTo>
                  <a:lnTo>
                    <a:pt x="14592" y="26876"/>
                  </a:lnTo>
                  <a:lnTo>
                    <a:pt x="14443" y="26177"/>
                  </a:lnTo>
                  <a:lnTo>
                    <a:pt x="14279" y="25463"/>
                  </a:lnTo>
                  <a:lnTo>
                    <a:pt x="14101" y="24749"/>
                  </a:lnTo>
                  <a:lnTo>
                    <a:pt x="13893" y="24006"/>
                  </a:lnTo>
                  <a:lnTo>
                    <a:pt x="13670" y="23262"/>
                  </a:lnTo>
                  <a:lnTo>
                    <a:pt x="13432" y="22504"/>
                  </a:lnTo>
                  <a:lnTo>
                    <a:pt x="13164" y="21745"/>
                  </a:lnTo>
                  <a:lnTo>
                    <a:pt x="12866" y="20986"/>
                  </a:lnTo>
                  <a:lnTo>
                    <a:pt x="12554" y="20228"/>
                  </a:lnTo>
                  <a:lnTo>
                    <a:pt x="12212" y="19484"/>
                  </a:lnTo>
                  <a:lnTo>
                    <a:pt x="11855" y="18741"/>
                  </a:lnTo>
                  <a:lnTo>
                    <a:pt x="11453" y="17997"/>
                  </a:lnTo>
                  <a:lnTo>
                    <a:pt x="11022" y="17283"/>
                  </a:lnTo>
                  <a:lnTo>
                    <a:pt x="10576" y="16569"/>
                  </a:lnTo>
                  <a:lnTo>
                    <a:pt x="10338" y="16227"/>
                  </a:lnTo>
                  <a:lnTo>
                    <a:pt x="10085" y="15885"/>
                  </a:lnTo>
                  <a:lnTo>
                    <a:pt x="9832" y="15558"/>
                  </a:lnTo>
                  <a:lnTo>
                    <a:pt x="9579" y="15216"/>
                  </a:lnTo>
                  <a:lnTo>
                    <a:pt x="9059" y="14561"/>
                  </a:lnTo>
                  <a:lnTo>
                    <a:pt x="8568" y="13907"/>
                  </a:lnTo>
                  <a:lnTo>
                    <a:pt x="8107" y="13237"/>
                  </a:lnTo>
                  <a:lnTo>
                    <a:pt x="7661" y="12568"/>
                  </a:lnTo>
                  <a:lnTo>
                    <a:pt x="7244" y="11899"/>
                  </a:lnTo>
                  <a:lnTo>
                    <a:pt x="6857" y="11229"/>
                  </a:lnTo>
                  <a:lnTo>
                    <a:pt x="6486" y="10560"/>
                  </a:lnTo>
                  <a:lnTo>
                    <a:pt x="6144" y="9891"/>
                  </a:lnTo>
                  <a:lnTo>
                    <a:pt x="5831" y="9236"/>
                  </a:lnTo>
                  <a:lnTo>
                    <a:pt x="5534" y="8597"/>
                  </a:lnTo>
                  <a:lnTo>
                    <a:pt x="5251" y="7957"/>
                  </a:lnTo>
                  <a:lnTo>
                    <a:pt x="4998" y="7333"/>
                  </a:lnTo>
                  <a:lnTo>
                    <a:pt x="4760" y="6723"/>
                  </a:lnTo>
                  <a:lnTo>
                    <a:pt x="4537" y="6128"/>
                  </a:lnTo>
                  <a:lnTo>
                    <a:pt x="4329" y="5548"/>
                  </a:lnTo>
                  <a:lnTo>
                    <a:pt x="4150" y="4998"/>
                  </a:lnTo>
                  <a:lnTo>
                    <a:pt x="3972" y="4447"/>
                  </a:lnTo>
                  <a:lnTo>
                    <a:pt x="3823" y="3941"/>
                  </a:lnTo>
                  <a:lnTo>
                    <a:pt x="3570" y="2975"/>
                  </a:lnTo>
                  <a:lnTo>
                    <a:pt x="3362" y="2127"/>
                  </a:lnTo>
                  <a:lnTo>
                    <a:pt x="3213" y="1398"/>
                  </a:lnTo>
                  <a:lnTo>
                    <a:pt x="3094" y="803"/>
                  </a:lnTo>
                  <a:lnTo>
                    <a:pt x="3020" y="372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C44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3852750" y="3834850"/>
              <a:ext cx="3208250" cy="1071650"/>
            </a:xfrm>
            <a:custGeom>
              <a:avLst/>
              <a:gdLst/>
              <a:ahLst/>
              <a:cxnLst/>
              <a:rect l="l" t="t" r="r" b="b"/>
              <a:pathLst>
                <a:path w="128330" h="42866" extrusionOk="0">
                  <a:moveTo>
                    <a:pt x="14458" y="0"/>
                  </a:moveTo>
                  <a:lnTo>
                    <a:pt x="0" y="17804"/>
                  </a:lnTo>
                  <a:lnTo>
                    <a:pt x="164" y="18295"/>
                  </a:lnTo>
                  <a:lnTo>
                    <a:pt x="387" y="18890"/>
                  </a:lnTo>
                  <a:lnTo>
                    <a:pt x="700" y="19708"/>
                  </a:lnTo>
                  <a:lnTo>
                    <a:pt x="1116" y="20734"/>
                  </a:lnTo>
                  <a:lnTo>
                    <a:pt x="1637" y="21954"/>
                  </a:lnTo>
                  <a:lnTo>
                    <a:pt x="2261" y="23366"/>
                  </a:lnTo>
                  <a:lnTo>
                    <a:pt x="2633" y="24140"/>
                  </a:lnTo>
                  <a:lnTo>
                    <a:pt x="3020" y="24943"/>
                  </a:lnTo>
                  <a:lnTo>
                    <a:pt x="3436" y="25806"/>
                  </a:lnTo>
                  <a:lnTo>
                    <a:pt x="3897" y="26713"/>
                  </a:lnTo>
                  <a:lnTo>
                    <a:pt x="4388" y="27650"/>
                  </a:lnTo>
                  <a:lnTo>
                    <a:pt x="4909" y="28632"/>
                  </a:lnTo>
                  <a:lnTo>
                    <a:pt x="5459" y="29643"/>
                  </a:lnTo>
                  <a:lnTo>
                    <a:pt x="6039" y="30684"/>
                  </a:lnTo>
                  <a:lnTo>
                    <a:pt x="6664" y="31770"/>
                  </a:lnTo>
                  <a:lnTo>
                    <a:pt x="7318" y="32885"/>
                  </a:lnTo>
                  <a:lnTo>
                    <a:pt x="8017" y="34046"/>
                  </a:lnTo>
                  <a:lnTo>
                    <a:pt x="8746" y="35221"/>
                  </a:lnTo>
                  <a:lnTo>
                    <a:pt x="9520" y="36425"/>
                  </a:lnTo>
                  <a:lnTo>
                    <a:pt x="10323" y="37660"/>
                  </a:lnTo>
                  <a:lnTo>
                    <a:pt x="11170" y="38924"/>
                  </a:lnTo>
                  <a:lnTo>
                    <a:pt x="12063" y="40218"/>
                  </a:lnTo>
                  <a:lnTo>
                    <a:pt x="12985" y="41527"/>
                  </a:lnTo>
                  <a:lnTo>
                    <a:pt x="13967" y="42866"/>
                  </a:lnTo>
                  <a:lnTo>
                    <a:pt x="13967" y="42836"/>
                  </a:lnTo>
                  <a:lnTo>
                    <a:pt x="13996" y="42791"/>
                  </a:lnTo>
                  <a:lnTo>
                    <a:pt x="14145" y="42657"/>
                  </a:lnTo>
                  <a:lnTo>
                    <a:pt x="14413" y="42479"/>
                  </a:lnTo>
                  <a:lnTo>
                    <a:pt x="14755" y="42256"/>
                  </a:lnTo>
                  <a:lnTo>
                    <a:pt x="15201" y="42003"/>
                  </a:lnTo>
                  <a:lnTo>
                    <a:pt x="15722" y="41705"/>
                  </a:lnTo>
                  <a:lnTo>
                    <a:pt x="17001" y="41006"/>
                  </a:lnTo>
                  <a:lnTo>
                    <a:pt x="18518" y="40203"/>
                  </a:lnTo>
                  <a:lnTo>
                    <a:pt x="20228" y="39311"/>
                  </a:lnTo>
                  <a:lnTo>
                    <a:pt x="22073" y="38374"/>
                  </a:lnTo>
                  <a:lnTo>
                    <a:pt x="23991" y="37407"/>
                  </a:lnTo>
                  <a:lnTo>
                    <a:pt x="27829" y="35488"/>
                  </a:lnTo>
                  <a:lnTo>
                    <a:pt x="31294" y="33763"/>
                  </a:lnTo>
                  <a:lnTo>
                    <a:pt x="35280" y="31800"/>
                  </a:lnTo>
                  <a:lnTo>
                    <a:pt x="37482" y="30684"/>
                  </a:lnTo>
                  <a:lnTo>
                    <a:pt x="39668" y="29598"/>
                  </a:lnTo>
                  <a:lnTo>
                    <a:pt x="41884" y="28542"/>
                  </a:lnTo>
                  <a:lnTo>
                    <a:pt x="44100" y="27516"/>
                  </a:lnTo>
                  <a:lnTo>
                    <a:pt x="46317" y="26505"/>
                  </a:lnTo>
                  <a:lnTo>
                    <a:pt x="48548" y="25523"/>
                  </a:lnTo>
                  <a:lnTo>
                    <a:pt x="50794" y="24556"/>
                  </a:lnTo>
                  <a:lnTo>
                    <a:pt x="53039" y="23634"/>
                  </a:lnTo>
                  <a:lnTo>
                    <a:pt x="55300" y="22742"/>
                  </a:lnTo>
                  <a:lnTo>
                    <a:pt x="57576" y="21879"/>
                  </a:lnTo>
                  <a:lnTo>
                    <a:pt x="59866" y="21046"/>
                  </a:lnTo>
                  <a:lnTo>
                    <a:pt x="62172" y="20243"/>
                  </a:lnTo>
                  <a:lnTo>
                    <a:pt x="63317" y="19841"/>
                  </a:lnTo>
                  <a:lnTo>
                    <a:pt x="64477" y="19470"/>
                  </a:lnTo>
                  <a:lnTo>
                    <a:pt x="65652" y="19098"/>
                  </a:lnTo>
                  <a:lnTo>
                    <a:pt x="66812" y="18726"/>
                  </a:lnTo>
                  <a:lnTo>
                    <a:pt x="67987" y="18369"/>
                  </a:lnTo>
                  <a:lnTo>
                    <a:pt x="69162" y="18027"/>
                  </a:lnTo>
                  <a:lnTo>
                    <a:pt x="70337" y="17700"/>
                  </a:lnTo>
                  <a:lnTo>
                    <a:pt x="71512" y="17358"/>
                  </a:lnTo>
                  <a:lnTo>
                    <a:pt x="73178" y="16911"/>
                  </a:lnTo>
                  <a:lnTo>
                    <a:pt x="74844" y="16480"/>
                  </a:lnTo>
                  <a:lnTo>
                    <a:pt x="78176" y="15603"/>
                  </a:lnTo>
                  <a:lnTo>
                    <a:pt x="81507" y="14740"/>
                  </a:lnTo>
                  <a:lnTo>
                    <a:pt x="83173" y="14279"/>
                  </a:lnTo>
                  <a:lnTo>
                    <a:pt x="84839" y="13818"/>
                  </a:lnTo>
                  <a:lnTo>
                    <a:pt x="88111" y="12896"/>
                  </a:lnTo>
                  <a:lnTo>
                    <a:pt x="91383" y="11988"/>
                  </a:lnTo>
                  <a:lnTo>
                    <a:pt x="93019" y="11542"/>
                  </a:lnTo>
                  <a:lnTo>
                    <a:pt x="94656" y="11111"/>
                  </a:lnTo>
                  <a:lnTo>
                    <a:pt x="96306" y="10679"/>
                  </a:lnTo>
                  <a:lnTo>
                    <a:pt x="97957" y="10263"/>
                  </a:lnTo>
                  <a:lnTo>
                    <a:pt x="99043" y="10010"/>
                  </a:lnTo>
                  <a:lnTo>
                    <a:pt x="100174" y="9757"/>
                  </a:lnTo>
                  <a:lnTo>
                    <a:pt x="101334" y="9519"/>
                  </a:lnTo>
                  <a:lnTo>
                    <a:pt x="102524" y="9296"/>
                  </a:lnTo>
                  <a:lnTo>
                    <a:pt x="103743" y="9073"/>
                  </a:lnTo>
                  <a:lnTo>
                    <a:pt x="104978" y="8865"/>
                  </a:lnTo>
                  <a:lnTo>
                    <a:pt x="106242" y="8672"/>
                  </a:lnTo>
                  <a:lnTo>
                    <a:pt x="107506" y="8493"/>
                  </a:lnTo>
                  <a:lnTo>
                    <a:pt x="108770" y="8315"/>
                  </a:lnTo>
                  <a:lnTo>
                    <a:pt x="110050" y="8151"/>
                  </a:lnTo>
                  <a:lnTo>
                    <a:pt x="112563" y="7839"/>
                  </a:lnTo>
                  <a:lnTo>
                    <a:pt x="115032" y="7571"/>
                  </a:lnTo>
                  <a:lnTo>
                    <a:pt x="117412" y="7333"/>
                  </a:lnTo>
                  <a:lnTo>
                    <a:pt x="119658" y="7140"/>
                  </a:lnTo>
                  <a:lnTo>
                    <a:pt x="121725" y="6961"/>
                  </a:lnTo>
                  <a:lnTo>
                    <a:pt x="123570" y="6827"/>
                  </a:lnTo>
                  <a:lnTo>
                    <a:pt x="125176" y="6708"/>
                  </a:lnTo>
                  <a:lnTo>
                    <a:pt x="127496" y="6574"/>
                  </a:lnTo>
                  <a:lnTo>
                    <a:pt x="128329" y="6530"/>
                  </a:lnTo>
                  <a:lnTo>
                    <a:pt x="121160" y="1250"/>
                  </a:lnTo>
                  <a:lnTo>
                    <a:pt x="25330" y="14130"/>
                  </a:lnTo>
                  <a:lnTo>
                    <a:pt x="144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3979175" y="3383425"/>
              <a:ext cx="3088125" cy="1256850"/>
            </a:xfrm>
            <a:custGeom>
              <a:avLst/>
              <a:gdLst/>
              <a:ahLst/>
              <a:cxnLst/>
              <a:rect l="l" t="t" r="r" b="b"/>
              <a:pathLst>
                <a:path w="123525" h="50274" extrusionOk="0">
                  <a:moveTo>
                    <a:pt x="113857" y="1"/>
                  </a:moveTo>
                  <a:lnTo>
                    <a:pt x="106926" y="1012"/>
                  </a:lnTo>
                  <a:lnTo>
                    <a:pt x="99460" y="2098"/>
                  </a:lnTo>
                  <a:lnTo>
                    <a:pt x="90402" y="3392"/>
                  </a:lnTo>
                  <a:lnTo>
                    <a:pt x="80570" y="4790"/>
                  </a:lnTo>
                  <a:lnTo>
                    <a:pt x="70754" y="6173"/>
                  </a:lnTo>
                  <a:lnTo>
                    <a:pt x="66113" y="6813"/>
                  </a:lnTo>
                  <a:lnTo>
                    <a:pt x="61770" y="7393"/>
                  </a:lnTo>
                  <a:lnTo>
                    <a:pt x="57844" y="7914"/>
                  </a:lnTo>
                  <a:lnTo>
                    <a:pt x="54423" y="8360"/>
                  </a:lnTo>
                  <a:lnTo>
                    <a:pt x="52801" y="8553"/>
                  </a:lnTo>
                  <a:lnTo>
                    <a:pt x="51061" y="8747"/>
                  </a:lnTo>
                  <a:lnTo>
                    <a:pt x="47283" y="9148"/>
                  </a:lnTo>
                  <a:lnTo>
                    <a:pt x="43193" y="9565"/>
                  </a:lnTo>
                  <a:lnTo>
                    <a:pt x="38880" y="9966"/>
                  </a:lnTo>
                  <a:lnTo>
                    <a:pt x="34403" y="10368"/>
                  </a:lnTo>
                  <a:lnTo>
                    <a:pt x="29866" y="10754"/>
                  </a:lnTo>
                  <a:lnTo>
                    <a:pt x="25360" y="11126"/>
                  </a:lnTo>
                  <a:lnTo>
                    <a:pt x="20957" y="11468"/>
                  </a:lnTo>
                  <a:lnTo>
                    <a:pt x="12821" y="12093"/>
                  </a:lnTo>
                  <a:lnTo>
                    <a:pt x="6158" y="12584"/>
                  </a:lnTo>
                  <a:lnTo>
                    <a:pt x="0" y="13030"/>
                  </a:lnTo>
                  <a:lnTo>
                    <a:pt x="8746" y="50273"/>
                  </a:lnTo>
                  <a:lnTo>
                    <a:pt x="8954" y="50169"/>
                  </a:lnTo>
                  <a:lnTo>
                    <a:pt x="9237" y="50050"/>
                  </a:lnTo>
                  <a:lnTo>
                    <a:pt x="9951" y="49767"/>
                  </a:lnTo>
                  <a:lnTo>
                    <a:pt x="10873" y="49425"/>
                  </a:lnTo>
                  <a:lnTo>
                    <a:pt x="11989" y="49024"/>
                  </a:lnTo>
                  <a:lnTo>
                    <a:pt x="13297" y="48578"/>
                  </a:lnTo>
                  <a:lnTo>
                    <a:pt x="14785" y="48087"/>
                  </a:lnTo>
                  <a:lnTo>
                    <a:pt x="18206" y="46986"/>
                  </a:lnTo>
                  <a:lnTo>
                    <a:pt x="22162" y="45737"/>
                  </a:lnTo>
                  <a:lnTo>
                    <a:pt x="26550" y="44383"/>
                  </a:lnTo>
                  <a:lnTo>
                    <a:pt x="31250" y="42941"/>
                  </a:lnTo>
                  <a:lnTo>
                    <a:pt x="36158" y="41438"/>
                  </a:lnTo>
                  <a:lnTo>
                    <a:pt x="46212" y="38419"/>
                  </a:lnTo>
                  <a:lnTo>
                    <a:pt x="55865" y="35534"/>
                  </a:lnTo>
                  <a:lnTo>
                    <a:pt x="64284" y="33020"/>
                  </a:lnTo>
                  <a:lnTo>
                    <a:pt x="70620" y="31101"/>
                  </a:lnTo>
                  <a:lnTo>
                    <a:pt x="71944" y="30715"/>
                  </a:lnTo>
                  <a:lnTo>
                    <a:pt x="73372" y="30313"/>
                  </a:lnTo>
                  <a:lnTo>
                    <a:pt x="74918" y="29897"/>
                  </a:lnTo>
                  <a:lnTo>
                    <a:pt x="76569" y="29465"/>
                  </a:lnTo>
                  <a:lnTo>
                    <a:pt x="78295" y="29019"/>
                  </a:lnTo>
                  <a:lnTo>
                    <a:pt x="80109" y="28573"/>
                  </a:lnTo>
                  <a:lnTo>
                    <a:pt x="83917" y="27651"/>
                  </a:lnTo>
                  <a:lnTo>
                    <a:pt x="87903" y="26714"/>
                  </a:lnTo>
                  <a:lnTo>
                    <a:pt x="91978" y="25792"/>
                  </a:lnTo>
                  <a:lnTo>
                    <a:pt x="96083" y="24869"/>
                  </a:lnTo>
                  <a:lnTo>
                    <a:pt x="100099" y="23992"/>
                  </a:lnTo>
                  <a:lnTo>
                    <a:pt x="103966" y="23159"/>
                  </a:lnTo>
                  <a:lnTo>
                    <a:pt x="107595" y="22400"/>
                  </a:lnTo>
                  <a:lnTo>
                    <a:pt x="113783" y="21106"/>
                  </a:lnTo>
                  <a:lnTo>
                    <a:pt x="117992" y="20244"/>
                  </a:lnTo>
                  <a:lnTo>
                    <a:pt x="119554" y="19931"/>
                  </a:lnTo>
                  <a:lnTo>
                    <a:pt x="119896" y="19679"/>
                  </a:lnTo>
                  <a:lnTo>
                    <a:pt x="120208" y="19396"/>
                  </a:lnTo>
                  <a:lnTo>
                    <a:pt x="120506" y="19098"/>
                  </a:lnTo>
                  <a:lnTo>
                    <a:pt x="120788" y="18801"/>
                  </a:lnTo>
                  <a:lnTo>
                    <a:pt x="121041" y="18474"/>
                  </a:lnTo>
                  <a:lnTo>
                    <a:pt x="121279" y="18147"/>
                  </a:lnTo>
                  <a:lnTo>
                    <a:pt x="121502" y="17804"/>
                  </a:lnTo>
                  <a:lnTo>
                    <a:pt x="121710" y="17448"/>
                  </a:lnTo>
                  <a:lnTo>
                    <a:pt x="121978" y="16927"/>
                  </a:lnTo>
                  <a:lnTo>
                    <a:pt x="122231" y="16392"/>
                  </a:lnTo>
                  <a:lnTo>
                    <a:pt x="122454" y="15856"/>
                  </a:lnTo>
                  <a:lnTo>
                    <a:pt x="122662" y="15321"/>
                  </a:lnTo>
                  <a:lnTo>
                    <a:pt x="122856" y="14770"/>
                  </a:lnTo>
                  <a:lnTo>
                    <a:pt x="123019" y="14220"/>
                  </a:lnTo>
                  <a:lnTo>
                    <a:pt x="123153" y="13670"/>
                  </a:lnTo>
                  <a:lnTo>
                    <a:pt x="123272" y="13104"/>
                  </a:lnTo>
                  <a:lnTo>
                    <a:pt x="123376" y="12554"/>
                  </a:lnTo>
                  <a:lnTo>
                    <a:pt x="123451" y="11989"/>
                  </a:lnTo>
                  <a:lnTo>
                    <a:pt x="123495" y="11439"/>
                  </a:lnTo>
                  <a:lnTo>
                    <a:pt x="123525" y="10873"/>
                  </a:lnTo>
                  <a:lnTo>
                    <a:pt x="123525" y="10323"/>
                  </a:lnTo>
                  <a:lnTo>
                    <a:pt x="123510" y="9773"/>
                  </a:lnTo>
                  <a:lnTo>
                    <a:pt x="123466" y="9237"/>
                  </a:lnTo>
                  <a:lnTo>
                    <a:pt x="123391" y="8702"/>
                  </a:lnTo>
                  <a:lnTo>
                    <a:pt x="123302" y="8166"/>
                  </a:lnTo>
                  <a:lnTo>
                    <a:pt x="123183" y="7646"/>
                  </a:lnTo>
                  <a:lnTo>
                    <a:pt x="123049" y="7125"/>
                  </a:lnTo>
                  <a:lnTo>
                    <a:pt x="122871" y="6620"/>
                  </a:lnTo>
                  <a:lnTo>
                    <a:pt x="122677" y="6129"/>
                  </a:lnTo>
                  <a:lnTo>
                    <a:pt x="122469" y="5653"/>
                  </a:lnTo>
                  <a:lnTo>
                    <a:pt x="122216" y="5192"/>
                  </a:lnTo>
                  <a:lnTo>
                    <a:pt x="121948" y="4731"/>
                  </a:lnTo>
                  <a:lnTo>
                    <a:pt x="121651" y="4299"/>
                  </a:lnTo>
                  <a:lnTo>
                    <a:pt x="121339" y="3868"/>
                  </a:lnTo>
                  <a:lnTo>
                    <a:pt x="120982" y="3466"/>
                  </a:lnTo>
                  <a:lnTo>
                    <a:pt x="120610" y="3080"/>
                  </a:lnTo>
                  <a:lnTo>
                    <a:pt x="120208" y="2708"/>
                  </a:lnTo>
                  <a:lnTo>
                    <a:pt x="119777" y="2366"/>
                  </a:lnTo>
                  <a:lnTo>
                    <a:pt x="119331" y="2039"/>
                  </a:lnTo>
                  <a:lnTo>
                    <a:pt x="118840" y="1726"/>
                  </a:lnTo>
                  <a:lnTo>
                    <a:pt x="118364" y="1459"/>
                  </a:lnTo>
                  <a:lnTo>
                    <a:pt x="117888" y="1221"/>
                  </a:lnTo>
                  <a:lnTo>
                    <a:pt x="117427" y="1012"/>
                  </a:lnTo>
                  <a:lnTo>
                    <a:pt x="116981" y="819"/>
                  </a:lnTo>
                  <a:lnTo>
                    <a:pt x="116549" y="655"/>
                  </a:lnTo>
                  <a:lnTo>
                    <a:pt x="116133" y="522"/>
                  </a:lnTo>
                  <a:lnTo>
                    <a:pt x="115746" y="403"/>
                  </a:lnTo>
                  <a:lnTo>
                    <a:pt x="115389" y="298"/>
                  </a:lnTo>
                  <a:lnTo>
                    <a:pt x="114765" y="150"/>
                  </a:lnTo>
                  <a:lnTo>
                    <a:pt x="114274" y="60"/>
                  </a:lnTo>
                  <a:lnTo>
                    <a:pt x="113976" y="16"/>
                  </a:lnTo>
                  <a:lnTo>
                    <a:pt x="11385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3815925" y="3709900"/>
              <a:ext cx="461850" cy="935200"/>
            </a:xfrm>
            <a:custGeom>
              <a:avLst/>
              <a:gdLst/>
              <a:ahLst/>
              <a:cxnLst/>
              <a:rect l="l" t="t" r="r" b="b"/>
              <a:pathLst>
                <a:path w="18474" h="37408" extrusionOk="0">
                  <a:moveTo>
                    <a:pt x="6114" y="1"/>
                  </a:moveTo>
                  <a:lnTo>
                    <a:pt x="5936" y="16"/>
                  </a:lnTo>
                  <a:lnTo>
                    <a:pt x="5757" y="45"/>
                  </a:lnTo>
                  <a:lnTo>
                    <a:pt x="5579" y="90"/>
                  </a:lnTo>
                  <a:lnTo>
                    <a:pt x="5415" y="150"/>
                  </a:lnTo>
                  <a:lnTo>
                    <a:pt x="5236" y="209"/>
                  </a:lnTo>
                  <a:lnTo>
                    <a:pt x="5058" y="283"/>
                  </a:lnTo>
                  <a:lnTo>
                    <a:pt x="4879" y="373"/>
                  </a:lnTo>
                  <a:lnTo>
                    <a:pt x="4716" y="477"/>
                  </a:lnTo>
                  <a:lnTo>
                    <a:pt x="4537" y="596"/>
                  </a:lnTo>
                  <a:lnTo>
                    <a:pt x="4374" y="715"/>
                  </a:lnTo>
                  <a:lnTo>
                    <a:pt x="4195" y="849"/>
                  </a:lnTo>
                  <a:lnTo>
                    <a:pt x="4032" y="997"/>
                  </a:lnTo>
                  <a:lnTo>
                    <a:pt x="3868" y="1146"/>
                  </a:lnTo>
                  <a:lnTo>
                    <a:pt x="3541" y="1503"/>
                  </a:lnTo>
                  <a:lnTo>
                    <a:pt x="3214" y="1875"/>
                  </a:lnTo>
                  <a:lnTo>
                    <a:pt x="2916" y="2306"/>
                  </a:lnTo>
                  <a:lnTo>
                    <a:pt x="2604" y="2767"/>
                  </a:lnTo>
                  <a:lnTo>
                    <a:pt x="2321" y="3273"/>
                  </a:lnTo>
                  <a:lnTo>
                    <a:pt x="2039" y="3808"/>
                  </a:lnTo>
                  <a:lnTo>
                    <a:pt x="1771" y="4374"/>
                  </a:lnTo>
                  <a:lnTo>
                    <a:pt x="1518" y="4969"/>
                  </a:lnTo>
                  <a:lnTo>
                    <a:pt x="1280" y="5608"/>
                  </a:lnTo>
                  <a:lnTo>
                    <a:pt x="1072" y="6263"/>
                  </a:lnTo>
                  <a:lnTo>
                    <a:pt x="864" y="6962"/>
                  </a:lnTo>
                  <a:lnTo>
                    <a:pt x="685" y="7676"/>
                  </a:lnTo>
                  <a:lnTo>
                    <a:pt x="522" y="8419"/>
                  </a:lnTo>
                  <a:lnTo>
                    <a:pt x="373" y="9193"/>
                  </a:lnTo>
                  <a:lnTo>
                    <a:pt x="254" y="9981"/>
                  </a:lnTo>
                  <a:lnTo>
                    <a:pt x="150" y="10799"/>
                  </a:lnTo>
                  <a:lnTo>
                    <a:pt x="75" y="11632"/>
                  </a:lnTo>
                  <a:lnTo>
                    <a:pt x="31" y="12480"/>
                  </a:lnTo>
                  <a:lnTo>
                    <a:pt x="1" y="13357"/>
                  </a:lnTo>
                  <a:lnTo>
                    <a:pt x="16" y="14235"/>
                  </a:lnTo>
                  <a:lnTo>
                    <a:pt x="46" y="15142"/>
                  </a:lnTo>
                  <a:lnTo>
                    <a:pt x="105" y="16049"/>
                  </a:lnTo>
                  <a:lnTo>
                    <a:pt x="194" y="16986"/>
                  </a:lnTo>
                  <a:lnTo>
                    <a:pt x="313" y="17923"/>
                  </a:lnTo>
                  <a:lnTo>
                    <a:pt x="477" y="18860"/>
                  </a:lnTo>
                  <a:lnTo>
                    <a:pt x="655" y="19812"/>
                  </a:lnTo>
                  <a:lnTo>
                    <a:pt x="879" y="20779"/>
                  </a:lnTo>
                  <a:lnTo>
                    <a:pt x="1146" y="21731"/>
                  </a:lnTo>
                  <a:lnTo>
                    <a:pt x="1429" y="22668"/>
                  </a:lnTo>
                  <a:lnTo>
                    <a:pt x="1741" y="23590"/>
                  </a:lnTo>
                  <a:lnTo>
                    <a:pt x="2068" y="24483"/>
                  </a:lnTo>
                  <a:lnTo>
                    <a:pt x="2440" y="25360"/>
                  </a:lnTo>
                  <a:lnTo>
                    <a:pt x="2812" y="26208"/>
                  </a:lnTo>
                  <a:lnTo>
                    <a:pt x="3214" y="27041"/>
                  </a:lnTo>
                  <a:lnTo>
                    <a:pt x="3645" y="27844"/>
                  </a:lnTo>
                  <a:lnTo>
                    <a:pt x="4076" y="28617"/>
                  </a:lnTo>
                  <a:lnTo>
                    <a:pt x="4523" y="29376"/>
                  </a:lnTo>
                  <a:lnTo>
                    <a:pt x="4998" y="30105"/>
                  </a:lnTo>
                  <a:lnTo>
                    <a:pt x="5474" y="30789"/>
                  </a:lnTo>
                  <a:lnTo>
                    <a:pt x="5965" y="31458"/>
                  </a:lnTo>
                  <a:lnTo>
                    <a:pt x="6456" y="32098"/>
                  </a:lnTo>
                  <a:lnTo>
                    <a:pt x="6962" y="32708"/>
                  </a:lnTo>
                  <a:lnTo>
                    <a:pt x="7467" y="33288"/>
                  </a:lnTo>
                  <a:lnTo>
                    <a:pt x="7973" y="33823"/>
                  </a:lnTo>
                  <a:lnTo>
                    <a:pt x="8494" y="34329"/>
                  </a:lnTo>
                  <a:lnTo>
                    <a:pt x="8999" y="34805"/>
                  </a:lnTo>
                  <a:lnTo>
                    <a:pt x="9520" y="35236"/>
                  </a:lnTo>
                  <a:lnTo>
                    <a:pt x="10026" y="35638"/>
                  </a:lnTo>
                  <a:lnTo>
                    <a:pt x="10531" y="35995"/>
                  </a:lnTo>
                  <a:lnTo>
                    <a:pt x="11022" y="36322"/>
                  </a:lnTo>
                  <a:lnTo>
                    <a:pt x="11513" y="36604"/>
                  </a:lnTo>
                  <a:lnTo>
                    <a:pt x="11989" y="36842"/>
                  </a:lnTo>
                  <a:lnTo>
                    <a:pt x="12465" y="37051"/>
                  </a:lnTo>
                  <a:lnTo>
                    <a:pt x="12688" y="37140"/>
                  </a:lnTo>
                  <a:lnTo>
                    <a:pt x="12911" y="37199"/>
                  </a:lnTo>
                  <a:lnTo>
                    <a:pt x="13134" y="37274"/>
                  </a:lnTo>
                  <a:lnTo>
                    <a:pt x="13343" y="37318"/>
                  </a:lnTo>
                  <a:lnTo>
                    <a:pt x="13566" y="37363"/>
                  </a:lnTo>
                  <a:lnTo>
                    <a:pt x="13774" y="37393"/>
                  </a:lnTo>
                  <a:lnTo>
                    <a:pt x="13982" y="37408"/>
                  </a:lnTo>
                  <a:lnTo>
                    <a:pt x="14369" y="37408"/>
                  </a:lnTo>
                  <a:lnTo>
                    <a:pt x="14562" y="37393"/>
                  </a:lnTo>
                  <a:lnTo>
                    <a:pt x="14741" y="37363"/>
                  </a:lnTo>
                  <a:lnTo>
                    <a:pt x="14919" y="37318"/>
                  </a:lnTo>
                  <a:lnTo>
                    <a:pt x="15098" y="37259"/>
                  </a:lnTo>
                  <a:lnTo>
                    <a:pt x="15261" y="37199"/>
                  </a:lnTo>
                  <a:lnTo>
                    <a:pt x="15425" y="37125"/>
                  </a:lnTo>
                  <a:lnTo>
                    <a:pt x="15588" y="37036"/>
                  </a:lnTo>
                  <a:lnTo>
                    <a:pt x="15752" y="36932"/>
                  </a:lnTo>
                  <a:lnTo>
                    <a:pt x="15901" y="36827"/>
                  </a:lnTo>
                  <a:lnTo>
                    <a:pt x="16050" y="36694"/>
                  </a:lnTo>
                  <a:lnTo>
                    <a:pt x="16183" y="36560"/>
                  </a:lnTo>
                  <a:lnTo>
                    <a:pt x="16332" y="36426"/>
                  </a:lnTo>
                  <a:lnTo>
                    <a:pt x="16466" y="36277"/>
                  </a:lnTo>
                  <a:lnTo>
                    <a:pt x="16600" y="36099"/>
                  </a:lnTo>
                  <a:lnTo>
                    <a:pt x="16719" y="35935"/>
                  </a:lnTo>
                  <a:lnTo>
                    <a:pt x="16853" y="35742"/>
                  </a:lnTo>
                  <a:lnTo>
                    <a:pt x="16972" y="35548"/>
                  </a:lnTo>
                  <a:lnTo>
                    <a:pt x="17195" y="35132"/>
                  </a:lnTo>
                  <a:lnTo>
                    <a:pt x="17388" y="34686"/>
                  </a:lnTo>
                  <a:lnTo>
                    <a:pt x="17581" y="34195"/>
                  </a:lnTo>
                  <a:lnTo>
                    <a:pt x="17760" y="33659"/>
                  </a:lnTo>
                  <a:lnTo>
                    <a:pt x="17909" y="33109"/>
                  </a:lnTo>
                  <a:lnTo>
                    <a:pt x="18043" y="32514"/>
                  </a:lnTo>
                  <a:lnTo>
                    <a:pt x="18162" y="31890"/>
                  </a:lnTo>
                  <a:lnTo>
                    <a:pt x="18266" y="31250"/>
                  </a:lnTo>
                  <a:lnTo>
                    <a:pt x="18340" y="30566"/>
                  </a:lnTo>
                  <a:lnTo>
                    <a:pt x="18400" y="29852"/>
                  </a:lnTo>
                  <a:lnTo>
                    <a:pt x="18444" y="29123"/>
                  </a:lnTo>
                  <a:lnTo>
                    <a:pt x="18474" y="28364"/>
                  </a:lnTo>
                  <a:lnTo>
                    <a:pt x="18474" y="27576"/>
                  </a:lnTo>
                  <a:lnTo>
                    <a:pt x="18459" y="26773"/>
                  </a:lnTo>
                  <a:lnTo>
                    <a:pt x="18429" y="25955"/>
                  </a:lnTo>
                  <a:lnTo>
                    <a:pt x="18385" y="25107"/>
                  </a:lnTo>
                  <a:lnTo>
                    <a:pt x="18310" y="24245"/>
                  </a:lnTo>
                  <a:lnTo>
                    <a:pt x="18221" y="23367"/>
                  </a:lnTo>
                  <a:lnTo>
                    <a:pt x="18102" y="22475"/>
                  </a:lnTo>
                  <a:lnTo>
                    <a:pt x="17968" y="21567"/>
                  </a:lnTo>
                  <a:lnTo>
                    <a:pt x="17819" y="20645"/>
                  </a:lnTo>
                  <a:lnTo>
                    <a:pt x="17656" y="19723"/>
                  </a:lnTo>
                  <a:lnTo>
                    <a:pt x="17462" y="18771"/>
                  </a:lnTo>
                  <a:lnTo>
                    <a:pt x="17254" y="17819"/>
                  </a:lnTo>
                  <a:lnTo>
                    <a:pt x="17016" y="16867"/>
                  </a:lnTo>
                  <a:lnTo>
                    <a:pt x="16778" y="15901"/>
                  </a:lnTo>
                  <a:lnTo>
                    <a:pt x="16511" y="14964"/>
                  </a:lnTo>
                  <a:lnTo>
                    <a:pt x="16228" y="14041"/>
                  </a:lnTo>
                  <a:lnTo>
                    <a:pt x="15945" y="13149"/>
                  </a:lnTo>
                  <a:lnTo>
                    <a:pt x="15648" y="12271"/>
                  </a:lnTo>
                  <a:lnTo>
                    <a:pt x="15336" y="11409"/>
                  </a:lnTo>
                  <a:lnTo>
                    <a:pt x="15008" y="10576"/>
                  </a:lnTo>
                  <a:lnTo>
                    <a:pt x="14666" y="9758"/>
                  </a:lnTo>
                  <a:lnTo>
                    <a:pt x="14324" y="8970"/>
                  </a:lnTo>
                  <a:lnTo>
                    <a:pt x="13982" y="8211"/>
                  </a:lnTo>
                  <a:lnTo>
                    <a:pt x="13625" y="7482"/>
                  </a:lnTo>
                  <a:lnTo>
                    <a:pt x="13253" y="6768"/>
                  </a:lnTo>
                  <a:lnTo>
                    <a:pt x="12881" y="6099"/>
                  </a:lnTo>
                  <a:lnTo>
                    <a:pt x="12510" y="5445"/>
                  </a:lnTo>
                  <a:lnTo>
                    <a:pt x="12123" y="4820"/>
                  </a:lnTo>
                  <a:lnTo>
                    <a:pt x="11736" y="4240"/>
                  </a:lnTo>
                  <a:lnTo>
                    <a:pt x="11349" y="3689"/>
                  </a:lnTo>
                  <a:lnTo>
                    <a:pt x="10963" y="3169"/>
                  </a:lnTo>
                  <a:lnTo>
                    <a:pt x="10561" y="2693"/>
                  </a:lnTo>
                  <a:lnTo>
                    <a:pt x="10160" y="2247"/>
                  </a:lnTo>
                  <a:lnTo>
                    <a:pt x="9773" y="1830"/>
                  </a:lnTo>
                  <a:lnTo>
                    <a:pt x="9371" y="1458"/>
                  </a:lnTo>
                  <a:lnTo>
                    <a:pt x="8985" y="1131"/>
                  </a:lnTo>
                  <a:lnTo>
                    <a:pt x="8583" y="834"/>
                  </a:lnTo>
                  <a:lnTo>
                    <a:pt x="8196" y="581"/>
                  </a:lnTo>
                  <a:lnTo>
                    <a:pt x="8003" y="477"/>
                  </a:lnTo>
                  <a:lnTo>
                    <a:pt x="7810" y="373"/>
                  </a:lnTo>
                  <a:lnTo>
                    <a:pt x="7616" y="298"/>
                  </a:lnTo>
                  <a:lnTo>
                    <a:pt x="7423" y="209"/>
                  </a:lnTo>
                  <a:lnTo>
                    <a:pt x="7230" y="150"/>
                  </a:lnTo>
                  <a:lnTo>
                    <a:pt x="7036" y="105"/>
                  </a:lnTo>
                  <a:lnTo>
                    <a:pt x="6858" y="60"/>
                  </a:lnTo>
                  <a:lnTo>
                    <a:pt x="6664" y="31"/>
                  </a:lnTo>
                  <a:lnTo>
                    <a:pt x="64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534575" y="3529950"/>
              <a:ext cx="442500" cy="716550"/>
            </a:xfrm>
            <a:custGeom>
              <a:avLst/>
              <a:gdLst/>
              <a:ahLst/>
              <a:cxnLst/>
              <a:rect l="l" t="t" r="r" b="b"/>
              <a:pathLst>
                <a:path w="17700" h="28662" extrusionOk="0">
                  <a:moveTo>
                    <a:pt x="6143" y="0"/>
                  </a:moveTo>
                  <a:lnTo>
                    <a:pt x="5771" y="15"/>
                  </a:lnTo>
                  <a:lnTo>
                    <a:pt x="5414" y="45"/>
                  </a:lnTo>
                  <a:lnTo>
                    <a:pt x="5057" y="74"/>
                  </a:lnTo>
                  <a:lnTo>
                    <a:pt x="4373" y="164"/>
                  </a:lnTo>
                  <a:lnTo>
                    <a:pt x="3704" y="283"/>
                  </a:lnTo>
                  <a:lnTo>
                    <a:pt x="3079" y="417"/>
                  </a:lnTo>
                  <a:lnTo>
                    <a:pt x="2499" y="565"/>
                  </a:lnTo>
                  <a:lnTo>
                    <a:pt x="1964" y="729"/>
                  </a:lnTo>
                  <a:lnTo>
                    <a:pt x="1473" y="878"/>
                  </a:lnTo>
                  <a:lnTo>
                    <a:pt x="1042" y="1041"/>
                  </a:lnTo>
                  <a:lnTo>
                    <a:pt x="685" y="1175"/>
                  </a:lnTo>
                  <a:lnTo>
                    <a:pt x="179" y="1383"/>
                  </a:lnTo>
                  <a:lnTo>
                    <a:pt x="0" y="1473"/>
                  </a:lnTo>
                  <a:lnTo>
                    <a:pt x="164" y="1577"/>
                  </a:lnTo>
                  <a:lnTo>
                    <a:pt x="595" y="1904"/>
                  </a:lnTo>
                  <a:lnTo>
                    <a:pt x="908" y="2142"/>
                  </a:lnTo>
                  <a:lnTo>
                    <a:pt x="1265" y="2439"/>
                  </a:lnTo>
                  <a:lnTo>
                    <a:pt x="1666" y="2781"/>
                  </a:lnTo>
                  <a:lnTo>
                    <a:pt x="2112" y="3183"/>
                  </a:lnTo>
                  <a:lnTo>
                    <a:pt x="2588" y="3644"/>
                  </a:lnTo>
                  <a:lnTo>
                    <a:pt x="3094" y="4150"/>
                  </a:lnTo>
                  <a:lnTo>
                    <a:pt x="3615" y="4715"/>
                  </a:lnTo>
                  <a:lnTo>
                    <a:pt x="4150" y="5325"/>
                  </a:lnTo>
                  <a:lnTo>
                    <a:pt x="4686" y="5994"/>
                  </a:lnTo>
                  <a:lnTo>
                    <a:pt x="5236" y="6708"/>
                  </a:lnTo>
                  <a:lnTo>
                    <a:pt x="5504" y="7095"/>
                  </a:lnTo>
                  <a:lnTo>
                    <a:pt x="5771" y="7481"/>
                  </a:lnTo>
                  <a:lnTo>
                    <a:pt x="6024" y="7883"/>
                  </a:lnTo>
                  <a:lnTo>
                    <a:pt x="6292" y="8299"/>
                  </a:lnTo>
                  <a:lnTo>
                    <a:pt x="6545" y="8746"/>
                  </a:lnTo>
                  <a:lnTo>
                    <a:pt x="6798" y="9177"/>
                  </a:lnTo>
                  <a:lnTo>
                    <a:pt x="7036" y="9638"/>
                  </a:lnTo>
                  <a:lnTo>
                    <a:pt x="7274" y="10114"/>
                  </a:lnTo>
                  <a:lnTo>
                    <a:pt x="7497" y="10605"/>
                  </a:lnTo>
                  <a:lnTo>
                    <a:pt x="7720" y="11096"/>
                  </a:lnTo>
                  <a:lnTo>
                    <a:pt x="7928" y="11601"/>
                  </a:lnTo>
                  <a:lnTo>
                    <a:pt x="8121" y="12137"/>
                  </a:lnTo>
                  <a:lnTo>
                    <a:pt x="8315" y="12672"/>
                  </a:lnTo>
                  <a:lnTo>
                    <a:pt x="8493" y="13223"/>
                  </a:lnTo>
                  <a:lnTo>
                    <a:pt x="8657" y="13788"/>
                  </a:lnTo>
                  <a:lnTo>
                    <a:pt x="8805" y="14353"/>
                  </a:lnTo>
                  <a:lnTo>
                    <a:pt x="8939" y="14948"/>
                  </a:lnTo>
                  <a:lnTo>
                    <a:pt x="9058" y="15558"/>
                  </a:lnTo>
                  <a:lnTo>
                    <a:pt x="9162" y="16168"/>
                  </a:lnTo>
                  <a:lnTo>
                    <a:pt x="9252" y="16792"/>
                  </a:lnTo>
                  <a:lnTo>
                    <a:pt x="9326" y="17432"/>
                  </a:lnTo>
                  <a:lnTo>
                    <a:pt x="9386" y="18086"/>
                  </a:lnTo>
                  <a:lnTo>
                    <a:pt x="9415" y="18756"/>
                  </a:lnTo>
                  <a:lnTo>
                    <a:pt x="9430" y="19440"/>
                  </a:lnTo>
                  <a:lnTo>
                    <a:pt x="9430" y="20139"/>
                  </a:lnTo>
                  <a:lnTo>
                    <a:pt x="9400" y="20838"/>
                  </a:lnTo>
                  <a:lnTo>
                    <a:pt x="9341" y="21567"/>
                  </a:lnTo>
                  <a:lnTo>
                    <a:pt x="9281" y="22295"/>
                  </a:lnTo>
                  <a:lnTo>
                    <a:pt x="9177" y="23039"/>
                  </a:lnTo>
                  <a:lnTo>
                    <a:pt x="9058" y="23798"/>
                  </a:lnTo>
                  <a:lnTo>
                    <a:pt x="8910" y="24571"/>
                  </a:lnTo>
                  <a:lnTo>
                    <a:pt x="8731" y="25359"/>
                  </a:lnTo>
                  <a:lnTo>
                    <a:pt x="8538" y="26148"/>
                  </a:lnTo>
                  <a:lnTo>
                    <a:pt x="8315" y="26966"/>
                  </a:lnTo>
                  <a:lnTo>
                    <a:pt x="8062" y="27784"/>
                  </a:lnTo>
                  <a:lnTo>
                    <a:pt x="7764" y="28617"/>
                  </a:lnTo>
                  <a:lnTo>
                    <a:pt x="8151" y="28646"/>
                  </a:lnTo>
                  <a:lnTo>
                    <a:pt x="8523" y="28661"/>
                  </a:lnTo>
                  <a:lnTo>
                    <a:pt x="8895" y="28646"/>
                  </a:lnTo>
                  <a:lnTo>
                    <a:pt x="9281" y="28631"/>
                  </a:lnTo>
                  <a:lnTo>
                    <a:pt x="9653" y="28602"/>
                  </a:lnTo>
                  <a:lnTo>
                    <a:pt x="10025" y="28557"/>
                  </a:lnTo>
                  <a:lnTo>
                    <a:pt x="10397" y="28498"/>
                  </a:lnTo>
                  <a:lnTo>
                    <a:pt x="10754" y="28423"/>
                  </a:lnTo>
                  <a:lnTo>
                    <a:pt x="11111" y="28349"/>
                  </a:lnTo>
                  <a:lnTo>
                    <a:pt x="11468" y="28275"/>
                  </a:lnTo>
                  <a:lnTo>
                    <a:pt x="12152" y="28081"/>
                  </a:lnTo>
                  <a:lnTo>
                    <a:pt x="12806" y="27873"/>
                  </a:lnTo>
                  <a:lnTo>
                    <a:pt x="13416" y="27665"/>
                  </a:lnTo>
                  <a:lnTo>
                    <a:pt x="13981" y="27442"/>
                  </a:lnTo>
                  <a:lnTo>
                    <a:pt x="14502" y="27219"/>
                  </a:lnTo>
                  <a:lnTo>
                    <a:pt x="14948" y="27010"/>
                  </a:lnTo>
                  <a:lnTo>
                    <a:pt x="15335" y="26832"/>
                  </a:lnTo>
                  <a:lnTo>
                    <a:pt x="15870" y="26549"/>
                  </a:lnTo>
                  <a:lnTo>
                    <a:pt x="16064" y="26430"/>
                  </a:lnTo>
                  <a:lnTo>
                    <a:pt x="16361" y="25597"/>
                  </a:lnTo>
                  <a:lnTo>
                    <a:pt x="16614" y="24779"/>
                  </a:lnTo>
                  <a:lnTo>
                    <a:pt x="16837" y="23976"/>
                  </a:lnTo>
                  <a:lnTo>
                    <a:pt x="17031" y="23173"/>
                  </a:lnTo>
                  <a:lnTo>
                    <a:pt x="17209" y="22400"/>
                  </a:lnTo>
                  <a:lnTo>
                    <a:pt x="17343" y="21626"/>
                  </a:lnTo>
                  <a:lnTo>
                    <a:pt x="17462" y="20882"/>
                  </a:lnTo>
                  <a:lnTo>
                    <a:pt x="17566" y="20139"/>
                  </a:lnTo>
                  <a:lnTo>
                    <a:pt x="17625" y="19425"/>
                  </a:lnTo>
                  <a:lnTo>
                    <a:pt x="17670" y="18711"/>
                  </a:lnTo>
                  <a:lnTo>
                    <a:pt x="17700" y="18012"/>
                  </a:lnTo>
                  <a:lnTo>
                    <a:pt x="17700" y="17328"/>
                  </a:lnTo>
                  <a:lnTo>
                    <a:pt x="17685" y="16658"/>
                  </a:lnTo>
                  <a:lnTo>
                    <a:pt x="17640" y="16004"/>
                  </a:lnTo>
                  <a:lnTo>
                    <a:pt x="17581" y="15364"/>
                  </a:lnTo>
                  <a:lnTo>
                    <a:pt x="17507" y="14740"/>
                  </a:lnTo>
                  <a:lnTo>
                    <a:pt x="17417" y="14130"/>
                  </a:lnTo>
                  <a:lnTo>
                    <a:pt x="17313" y="13535"/>
                  </a:lnTo>
                  <a:lnTo>
                    <a:pt x="17179" y="12940"/>
                  </a:lnTo>
                  <a:lnTo>
                    <a:pt x="17031" y="12375"/>
                  </a:lnTo>
                  <a:lnTo>
                    <a:pt x="16882" y="11810"/>
                  </a:lnTo>
                  <a:lnTo>
                    <a:pt x="16718" y="11259"/>
                  </a:lnTo>
                  <a:lnTo>
                    <a:pt x="16525" y="10739"/>
                  </a:lnTo>
                  <a:lnTo>
                    <a:pt x="16331" y="10218"/>
                  </a:lnTo>
                  <a:lnTo>
                    <a:pt x="16123" y="9712"/>
                  </a:lnTo>
                  <a:lnTo>
                    <a:pt x="15915" y="9222"/>
                  </a:lnTo>
                  <a:lnTo>
                    <a:pt x="15692" y="8731"/>
                  </a:lnTo>
                  <a:lnTo>
                    <a:pt x="15454" y="8270"/>
                  </a:lnTo>
                  <a:lnTo>
                    <a:pt x="15201" y="7824"/>
                  </a:lnTo>
                  <a:lnTo>
                    <a:pt x="14963" y="7377"/>
                  </a:lnTo>
                  <a:lnTo>
                    <a:pt x="14710" y="6961"/>
                  </a:lnTo>
                  <a:lnTo>
                    <a:pt x="14443" y="6544"/>
                  </a:lnTo>
                  <a:lnTo>
                    <a:pt x="14175" y="6143"/>
                  </a:lnTo>
                  <a:lnTo>
                    <a:pt x="13907" y="5756"/>
                  </a:lnTo>
                  <a:lnTo>
                    <a:pt x="13639" y="5384"/>
                  </a:lnTo>
                  <a:lnTo>
                    <a:pt x="13357" y="5027"/>
                  </a:lnTo>
                  <a:lnTo>
                    <a:pt x="13074" y="4670"/>
                  </a:lnTo>
                  <a:lnTo>
                    <a:pt x="12806" y="4343"/>
                  </a:lnTo>
                  <a:lnTo>
                    <a:pt x="12256" y="3718"/>
                  </a:lnTo>
                  <a:lnTo>
                    <a:pt x="11706" y="3138"/>
                  </a:lnTo>
                  <a:lnTo>
                    <a:pt x="11170" y="2618"/>
                  </a:lnTo>
                  <a:lnTo>
                    <a:pt x="10665" y="2142"/>
                  </a:lnTo>
                  <a:lnTo>
                    <a:pt x="10174" y="1711"/>
                  </a:lnTo>
                  <a:lnTo>
                    <a:pt x="9713" y="1339"/>
                  </a:lnTo>
                  <a:lnTo>
                    <a:pt x="9311" y="1026"/>
                  </a:lnTo>
                  <a:lnTo>
                    <a:pt x="8939" y="744"/>
                  </a:lnTo>
                  <a:lnTo>
                    <a:pt x="8627" y="521"/>
                  </a:lnTo>
                  <a:lnTo>
                    <a:pt x="8166" y="223"/>
                  </a:lnTo>
                  <a:lnTo>
                    <a:pt x="8017" y="134"/>
                  </a:lnTo>
                  <a:lnTo>
                    <a:pt x="7630" y="74"/>
                  </a:lnTo>
                  <a:lnTo>
                    <a:pt x="7259" y="45"/>
                  </a:lnTo>
                  <a:lnTo>
                    <a:pt x="6887" y="15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112;p16"/>
          <p:cNvGrpSpPr/>
          <p:nvPr/>
        </p:nvGrpSpPr>
        <p:grpSpPr>
          <a:xfrm>
            <a:off x="2355402" y="1654336"/>
            <a:ext cx="940800" cy="940800"/>
            <a:chOff x="2985700" y="1473700"/>
            <a:chExt cx="940800" cy="940800"/>
          </a:xfrm>
        </p:grpSpPr>
        <p:sp>
          <p:nvSpPr>
            <p:cNvPr id="65" name="Google Shape;113;p16"/>
            <p:cNvSpPr/>
            <p:nvPr/>
          </p:nvSpPr>
          <p:spPr>
            <a:xfrm>
              <a:off x="2985700" y="1473700"/>
              <a:ext cx="940800" cy="940800"/>
            </a:xfrm>
            <a:prstGeom prst="donut">
              <a:avLst>
                <a:gd name="adj" fmla="val 25000"/>
              </a:avLst>
            </a:prstGeom>
            <a:solidFill>
              <a:srgbClr val="E2564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4;p16"/>
            <p:cNvSpPr/>
            <p:nvPr/>
          </p:nvSpPr>
          <p:spPr>
            <a:xfrm>
              <a:off x="2985700" y="1473700"/>
              <a:ext cx="940800" cy="940800"/>
            </a:xfrm>
            <a:prstGeom prst="blockArc">
              <a:avLst>
                <a:gd name="adj1" fmla="val 16260718"/>
                <a:gd name="adj2" fmla="val 20582720"/>
                <a:gd name="adj3" fmla="val 250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09;p16"/>
          <p:cNvGrpSpPr/>
          <p:nvPr/>
        </p:nvGrpSpPr>
        <p:grpSpPr>
          <a:xfrm>
            <a:off x="6125922" y="4082613"/>
            <a:ext cx="940800" cy="940800"/>
            <a:chOff x="2985700" y="1473700"/>
            <a:chExt cx="940800" cy="940800"/>
          </a:xfrm>
        </p:grpSpPr>
        <p:sp>
          <p:nvSpPr>
            <p:cNvPr id="68" name="Google Shape;110;p16"/>
            <p:cNvSpPr/>
            <p:nvPr/>
          </p:nvSpPr>
          <p:spPr>
            <a:xfrm>
              <a:off x="2985700" y="1473700"/>
              <a:ext cx="940800" cy="940800"/>
            </a:xfrm>
            <a:prstGeom prst="donut">
              <a:avLst>
                <a:gd name="adj" fmla="val 25000"/>
              </a:avLst>
            </a:prstGeom>
            <a:solidFill>
              <a:srgbClr val="223064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1;p16"/>
            <p:cNvSpPr/>
            <p:nvPr/>
          </p:nvSpPr>
          <p:spPr>
            <a:xfrm>
              <a:off x="2985700" y="1473700"/>
              <a:ext cx="940800" cy="940800"/>
            </a:xfrm>
            <a:prstGeom prst="blockArc">
              <a:avLst>
                <a:gd name="adj1" fmla="val 16186241"/>
                <a:gd name="adj2" fmla="val 2816472"/>
                <a:gd name="adj3" fmla="val 2492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91;p16"/>
          <p:cNvSpPr txBox="1"/>
          <p:nvPr/>
        </p:nvSpPr>
        <p:spPr>
          <a:xfrm>
            <a:off x="770502" y="1822727"/>
            <a:ext cx="15849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b="1" dirty="0">
                <a:latin typeface="Calibri" pitchFamily="34" charset="0"/>
                <a:cs typeface="Calibri" pitchFamily="34" charset="0"/>
              </a:rPr>
              <a:t>Affordable Fees</a:t>
            </a:r>
          </a:p>
          <a:p>
            <a:pPr lvl="0"/>
            <a:endParaRPr lang="en-US" sz="1800" b="1" dirty="0"/>
          </a:p>
        </p:txBody>
      </p:sp>
      <p:sp>
        <p:nvSpPr>
          <p:cNvPr id="75" name="Google Shape;95;p16"/>
          <p:cNvSpPr txBox="1"/>
          <p:nvPr/>
        </p:nvSpPr>
        <p:spPr>
          <a:xfrm>
            <a:off x="770502" y="4316257"/>
            <a:ext cx="15849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b="1" dirty="0">
                <a:latin typeface="Calibri" pitchFamily="34" charset="0"/>
                <a:cs typeface="Calibri" pitchFamily="34" charset="0"/>
              </a:rPr>
              <a:t>Mode-ODL &amp; Online</a:t>
            </a:r>
          </a:p>
        </p:txBody>
      </p:sp>
      <p:sp>
        <p:nvSpPr>
          <p:cNvPr id="76" name="Google Shape;99;p16"/>
          <p:cNvSpPr txBox="1"/>
          <p:nvPr/>
        </p:nvSpPr>
        <p:spPr>
          <a:xfrm>
            <a:off x="7086600" y="1523004"/>
            <a:ext cx="15849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b="1" dirty="0">
                <a:latin typeface="Calibri" pitchFamily="34" charset="0"/>
                <a:cs typeface="Calibri" pitchFamily="34" charset="0"/>
              </a:rPr>
              <a:t>UPTO DATE COURSE CONTENT</a:t>
            </a:r>
          </a:p>
        </p:txBody>
      </p:sp>
      <p:grpSp>
        <p:nvGrpSpPr>
          <p:cNvPr id="78" name="Google Shape;115;p16"/>
          <p:cNvGrpSpPr/>
          <p:nvPr/>
        </p:nvGrpSpPr>
        <p:grpSpPr>
          <a:xfrm>
            <a:off x="1981200" y="2848748"/>
            <a:ext cx="940800" cy="940800"/>
            <a:chOff x="2985700" y="1473700"/>
            <a:chExt cx="940800" cy="940800"/>
          </a:xfrm>
        </p:grpSpPr>
        <p:sp>
          <p:nvSpPr>
            <p:cNvPr id="79" name="Google Shape;116;p16"/>
            <p:cNvSpPr/>
            <p:nvPr/>
          </p:nvSpPr>
          <p:spPr>
            <a:xfrm>
              <a:off x="2985700" y="1473700"/>
              <a:ext cx="940800" cy="940800"/>
            </a:xfrm>
            <a:prstGeom prst="donut">
              <a:avLst>
                <a:gd name="adj" fmla="val 25000"/>
              </a:avLst>
            </a:prstGeom>
            <a:solidFill>
              <a:srgbClr val="02ABE4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7;p16"/>
            <p:cNvSpPr/>
            <p:nvPr/>
          </p:nvSpPr>
          <p:spPr>
            <a:xfrm>
              <a:off x="2985700" y="1473700"/>
              <a:ext cx="940800" cy="940800"/>
            </a:xfrm>
            <a:prstGeom prst="blockArc">
              <a:avLst>
                <a:gd name="adj1" fmla="val 16192807"/>
                <a:gd name="adj2" fmla="val 17811224"/>
                <a:gd name="adj3" fmla="val 2499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>
            <a:spLocks noGrp="1"/>
          </p:cNvSpPr>
          <p:nvPr>
            <p:ph type="title"/>
          </p:nvPr>
        </p:nvSpPr>
        <p:spPr>
          <a:xfrm>
            <a:off x="304800" y="438150"/>
            <a:ext cx="8610600" cy="649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1800" dirty="0"/>
              <a:t>SPECIALISATION COURSES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graphicFrame>
        <p:nvGraphicFramePr>
          <p:cNvPr id="261" name="Google Shape;261;p19"/>
          <p:cNvGraphicFramePr/>
          <p:nvPr>
            <p:extLst>
              <p:ext uri="{D42A27DB-BD31-4B8C-83A1-F6EECF244321}">
                <p14:modId xmlns:p14="http://schemas.microsoft.com/office/powerpoint/2010/main" val="2409608319"/>
              </p:ext>
            </p:extLst>
          </p:nvPr>
        </p:nvGraphicFramePr>
        <p:xfrm>
          <a:off x="533400" y="819150"/>
          <a:ext cx="8077199" cy="3548244"/>
        </p:xfrm>
        <a:graphic>
          <a:graphicData uri="http://schemas.openxmlformats.org/drawingml/2006/table">
            <a:tbl>
              <a:tblPr>
                <a:noFill/>
                <a:tableStyleId>{7CAD01FB-1F24-4F5A-BE7B-29B82E82CEF1}</a:tableStyleId>
              </a:tblPr>
              <a:tblGrid>
                <a:gridCol w="2209800"/>
                <a:gridCol w="4343400"/>
                <a:gridCol w="1523999"/>
              </a:tblGrid>
              <a:tr h="36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code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b="1" dirty="0" smtClean="0"/>
                        <a:t>Credit Weightage</a:t>
                      </a:r>
                      <a:endParaRPr lang="en-US" sz="1400" b="1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 006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Management of financial Services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1254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4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MMPB</a:t>
                      </a:r>
                      <a:r>
                        <a:rPr lang="en-IN" sz="1400" baseline="0" dirty="0" smtClean="0">
                          <a:solidFill>
                            <a:schemeClr val="bg1"/>
                          </a:solidFill>
                        </a:rPr>
                        <a:t> 001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Bank</a:t>
                      </a:r>
                      <a:r>
                        <a:rPr lang="en-IN" sz="1400" baseline="0" dirty="0" smtClean="0"/>
                        <a:t> Financial Management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1254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4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12549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MMPB</a:t>
                      </a:r>
                      <a:r>
                        <a:rPr lang="en-IN" sz="1400" baseline="0" dirty="0" smtClean="0">
                          <a:solidFill>
                            <a:schemeClr val="bg1"/>
                          </a:solidFill>
                        </a:rPr>
                        <a:t> 002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International Banking Management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064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4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064">
                        <a:alpha val="12549"/>
                      </a:srgbClr>
                    </a:solidFill>
                  </a:tcPr>
                </a:tc>
              </a:tr>
              <a:tr h="284232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MMPB 003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Electronic Banking and IT in Banks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E4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4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BE4">
                        <a:alpha val="12549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MMPB 004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Risk management in Banks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77A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4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77A">
                        <a:alpha val="12549"/>
                      </a:srgb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MMPB 005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Marketing of</a:t>
                      </a:r>
                      <a:r>
                        <a:rPr lang="en-IN" sz="1400" baseline="0" dirty="0" smtClean="0"/>
                        <a:t> Financial Services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4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MMPF 011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Management of Financial Services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4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bg1"/>
                          </a:solidFill>
                        </a:rPr>
                        <a:t>MMPB 006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Ethics and Corporate Governance in Banks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1254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4</a:t>
                      </a:r>
                      <a:endParaRPr lang="en-US" sz="14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12549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4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2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N" dirty="0"/>
              <a:t>MBA in HRM/FM/MM/OM</a:t>
            </a:r>
            <a:endParaRPr lang="en-US" dirty="0"/>
          </a:p>
        </p:txBody>
      </p:sp>
      <p:sp>
        <p:nvSpPr>
          <p:cNvPr id="409" name="Google Shape;409;p22"/>
          <p:cNvSpPr/>
          <p:nvPr/>
        </p:nvSpPr>
        <p:spPr>
          <a:xfrm>
            <a:off x="3342822" y="2040875"/>
            <a:ext cx="1527000" cy="371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Eligibility</a:t>
            </a: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0" name="Google Shape;410;p22"/>
          <p:cNvSpPr/>
          <p:nvPr/>
        </p:nvSpPr>
        <p:spPr>
          <a:xfrm>
            <a:off x="5035400" y="2068000"/>
            <a:ext cx="1527000" cy="371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and</a:t>
            </a: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1" name="Google Shape;411;p22"/>
          <p:cNvSpPr/>
          <p:nvPr/>
        </p:nvSpPr>
        <p:spPr>
          <a:xfrm>
            <a:off x="6635360" y="2042786"/>
            <a:ext cx="2289900" cy="371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Admission</a:t>
            </a: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4" name="Google Shape;414;p22"/>
          <p:cNvSpPr txBox="1"/>
          <p:nvPr/>
        </p:nvSpPr>
        <p:spPr>
          <a:xfrm>
            <a:off x="3962400" y="2794496"/>
            <a:ext cx="36576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IN" sz="1800" b="1" dirty="0"/>
              <a:t>Same as MBA programmes</a:t>
            </a:r>
            <a:endParaRPr lang="en-US" sz="1800" b="1" dirty="0"/>
          </a:p>
        </p:txBody>
      </p:sp>
      <p:grpSp>
        <p:nvGrpSpPr>
          <p:cNvPr id="52" name="Google Shape;1144;p31"/>
          <p:cNvGrpSpPr/>
          <p:nvPr/>
        </p:nvGrpSpPr>
        <p:grpSpPr>
          <a:xfrm>
            <a:off x="1685545" y="1438763"/>
            <a:ext cx="1804882" cy="3287609"/>
            <a:chOff x="422725" y="1472999"/>
            <a:chExt cx="1838901" cy="3349576"/>
          </a:xfrm>
        </p:grpSpPr>
        <p:sp>
          <p:nvSpPr>
            <p:cNvPr id="53" name="Google Shape;1145;p31"/>
            <p:cNvSpPr/>
            <p:nvPr/>
          </p:nvSpPr>
          <p:spPr>
            <a:xfrm>
              <a:off x="422725" y="4624875"/>
              <a:ext cx="1302600" cy="197700"/>
            </a:xfrm>
            <a:prstGeom prst="ellipse">
              <a:avLst/>
            </a:pr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1146;p31"/>
            <p:cNvGrpSpPr/>
            <p:nvPr/>
          </p:nvGrpSpPr>
          <p:grpSpPr>
            <a:xfrm>
              <a:off x="457206" y="1472999"/>
              <a:ext cx="1804421" cy="3273369"/>
              <a:chOff x="8238292" y="3538875"/>
              <a:chExt cx="963231" cy="1747381"/>
            </a:xfrm>
          </p:grpSpPr>
          <p:sp>
            <p:nvSpPr>
              <p:cNvPr id="55" name="Google Shape;1147;p31"/>
              <p:cNvSpPr/>
              <p:nvPr/>
            </p:nvSpPr>
            <p:spPr>
              <a:xfrm>
                <a:off x="8903629" y="3816081"/>
                <a:ext cx="109533" cy="200504"/>
              </a:xfrm>
              <a:custGeom>
                <a:avLst/>
                <a:gdLst/>
                <a:ahLst/>
                <a:cxnLst/>
                <a:rect l="l" t="t" r="r" b="b"/>
                <a:pathLst>
                  <a:path w="5665" h="10370" extrusionOk="0">
                    <a:moveTo>
                      <a:pt x="3155" y="0"/>
                    </a:moveTo>
                    <a:lnTo>
                      <a:pt x="3081" y="37"/>
                    </a:lnTo>
                    <a:lnTo>
                      <a:pt x="3008" y="74"/>
                    </a:lnTo>
                    <a:lnTo>
                      <a:pt x="2934" y="129"/>
                    </a:lnTo>
                    <a:lnTo>
                      <a:pt x="2860" y="203"/>
                    </a:lnTo>
                    <a:lnTo>
                      <a:pt x="2768" y="369"/>
                    </a:lnTo>
                    <a:lnTo>
                      <a:pt x="2675" y="554"/>
                    </a:lnTo>
                    <a:lnTo>
                      <a:pt x="2602" y="757"/>
                    </a:lnTo>
                    <a:lnTo>
                      <a:pt x="2509" y="1089"/>
                    </a:lnTo>
                    <a:lnTo>
                      <a:pt x="2177" y="2196"/>
                    </a:lnTo>
                    <a:lnTo>
                      <a:pt x="2011" y="2768"/>
                    </a:lnTo>
                    <a:lnTo>
                      <a:pt x="1845" y="3340"/>
                    </a:lnTo>
                    <a:lnTo>
                      <a:pt x="1716" y="3912"/>
                    </a:lnTo>
                    <a:lnTo>
                      <a:pt x="1605" y="4484"/>
                    </a:lnTo>
                    <a:lnTo>
                      <a:pt x="1531" y="5056"/>
                    </a:lnTo>
                    <a:lnTo>
                      <a:pt x="1513" y="5351"/>
                    </a:lnTo>
                    <a:lnTo>
                      <a:pt x="1495" y="5628"/>
                    </a:lnTo>
                    <a:lnTo>
                      <a:pt x="1495" y="5997"/>
                    </a:lnTo>
                    <a:lnTo>
                      <a:pt x="1476" y="6329"/>
                    </a:lnTo>
                    <a:lnTo>
                      <a:pt x="1458" y="6495"/>
                    </a:lnTo>
                    <a:lnTo>
                      <a:pt x="1421" y="6643"/>
                    </a:lnTo>
                    <a:lnTo>
                      <a:pt x="1347" y="6809"/>
                    </a:lnTo>
                    <a:lnTo>
                      <a:pt x="1255" y="6975"/>
                    </a:lnTo>
                    <a:lnTo>
                      <a:pt x="978" y="7399"/>
                    </a:lnTo>
                    <a:lnTo>
                      <a:pt x="683" y="7787"/>
                    </a:lnTo>
                    <a:lnTo>
                      <a:pt x="369" y="8174"/>
                    </a:lnTo>
                    <a:lnTo>
                      <a:pt x="74" y="8580"/>
                    </a:lnTo>
                    <a:lnTo>
                      <a:pt x="18" y="8654"/>
                    </a:lnTo>
                    <a:lnTo>
                      <a:pt x="0" y="8709"/>
                    </a:lnTo>
                    <a:lnTo>
                      <a:pt x="0" y="8746"/>
                    </a:lnTo>
                    <a:lnTo>
                      <a:pt x="37" y="8783"/>
                    </a:lnTo>
                    <a:lnTo>
                      <a:pt x="55" y="8820"/>
                    </a:lnTo>
                    <a:lnTo>
                      <a:pt x="148" y="8857"/>
                    </a:lnTo>
                    <a:lnTo>
                      <a:pt x="369" y="8986"/>
                    </a:lnTo>
                    <a:lnTo>
                      <a:pt x="609" y="9115"/>
                    </a:lnTo>
                    <a:lnTo>
                      <a:pt x="812" y="9281"/>
                    </a:lnTo>
                    <a:lnTo>
                      <a:pt x="1015" y="9466"/>
                    </a:lnTo>
                    <a:lnTo>
                      <a:pt x="1089" y="9539"/>
                    </a:lnTo>
                    <a:lnTo>
                      <a:pt x="1144" y="9632"/>
                    </a:lnTo>
                    <a:lnTo>
                      <a:pt x="1236" y="9835"/>
                    </a:lnTo>
                    <a:lnTo>
                      <a:pt x="1329" y="10019"/>
                    </a:lnTo>
                    <a:lnTo>
                      <a:pt x="1384" y="10093"/>
                    </a:lnTo>
                    <a:lnTo>
                      <a:pt x="1458" y="10167"/>
                    </a:lnTo>
                    <a:lnTo>
                      <a:pt x="1587" y="10277"/>
                    </a:lnTo>
                    <a:lnTo>
                      <a:pt x="1734" y="10333"/>
                    </a:lnTo>
                    <a:lnTo>
                      <a:pt x="1864" y="10370"/>
                    </a:lnTo>
                    <a:lnTo>
                      <a:pt x="2011" y="10351"/>
                    </a:lnTo>
                    <a:lnTo>
                      <a:pt x="2159" y="10314"/>
                    </a:lnTo>
                    <a:lnTo>
                      <a:pt x="2306" y="10259"/>
                    </a:lnTo>
                    <a:lnTo>
                      <a:pt x="2436" y="10167"/>
                    </a:lnTo>
                    <a:lnTo>
                      <a:pt x="2583" y="10075"/>
                    </a:lnTo>
                    <a:lnTo>
                      <a:pt x="2841" y="9835"/>
                    </a:lnTo>
                    <a:lnTo>
                      <a:pt x="3081" y="9576"/>
                    </a:lnTo>
                    <a:lnTo>
                      <a:pt x="3469" y="9134"/>
                    </a:lnTo>
                    <a:lnTo>
                      <a:pt x="3653" y="8931"/>
                    </a:lnTo>
                    <a:lnTo>
                      <a:pt x="3764" y="8820"/>
                    </a:lnTo>
                    <a:lnTo>
                      <a:pt x="3875" y="8728"/>
                    </a:lnTo>
                    <a:lnTo>
                      <a:pt x="4004" y="8654"/>
                    </a:lnTo>
                    <a:lnTo>
                      <a:pt x="4115" y="8598"/>
                    </a:lnTo>
                    <a:lnTo>
                      <a:pt x="4373" y="8488"/>
                    </a:lnTo>
                    <a:lnTo>
                      <a:pt x="4631" y="8396"/>
                    </a:lnTo>
                    <a:lnTo>
                      <a:pt x="4760" y="8340"/>
                    </a:lnTo>
                    <a:lnTo>
                      <a:pt x="4871" y="8266"/>
                    </a:lnTo>
                    <a:lnTo>
                      <a:pt x="4963" y="8174"/>
                    </a:lnTo>
                    <a:lnTo>
                      <a:pt x="5056" y="8082"/>
                    </a:lnTo>
                    <a:lnTo>
                      <a:pt x="5240" y="7879"/>
                    </a:lnTo>
                    <a:lnTo>
                      <a:pt x="5554" y="7418"/>
                    </a:lnTo>
                    <a:lnTo>
                      <a:pt x="5628" y="7307"/>
                    </a:lnTo>
                    <a:lnTo>
                      <a:pt x="5664" y="7233"/>
                    </a:lnTo>
                    <a:lnTo>
                      <a:pt x="5664" y="7178"/>
                    </a:lnTo>
                    <a:lnTo>
                      <a:pt x="5646" y="7122"/>
                    </a:lnTo>
                    <a:lnTo>
                      <a:pt x="5628" y="7067"/>
                    </a:lnTo>
                    <a:lnTo>
                      <a:pt x="5554" y="6975"/>
                    </a:lnTo>
                    <a:lnTo>
                      <a:pt x="5314" y="6716"/>
                    </a:lnTo>
                    <a:lnTo>
                      <a:pt x="5093" y="6458"/>
                    </a:lnTo>
                    <a:lnTo>
                      <a:pt x="4890" y="6200"/>
                    </a:lnTo>
                    <a:lnTo>
                      <a:pt x="4687" y="5923"/>
                    </a:lnTo>
                    <a:lnTo>
                      <a:pt x="4281" y="5370"/>
                    </a:lnTo>
                    <a:lnTo>
                      <a:pt x="3893" y="4816"/>
                    </a:lnTo>
                    <a:lnTo>
                      <a:pt x="3653" y="4447"/>
                    </a:lnTo>
                    <a:lnTo>
                      <a:pt x="3524" y="4263"/>
                    </a:lnTo>
                    <a:lnTo>
                      <a:pt x="3413" y="4060"/>
                    </a:lnTo>
                    <a:lnTo>
                      <a:pt x="3321" y="3875"/>
                    </a:lnTo>
                    <a:lnTo>
                      <a:pt x="3266" y="3654"/>
                    </a:lnTo>
                    <a:lnTo>
                      <a:pt x="3229" y="3451"/>
                    </a:lnTo>
                    <a:lnTo>
                      <a:pt x="3229" y="3229"/>
                    </a:lnTo>
                    <a:lnTo>
                      <a:pt x="3247" y="3063"/>
                    </a:lnTo>
                    <a:lnTo>
                      <a:pt x="3284" y="2897"/>
                    </a:lnTo>
                    <a:lnTo>
                      <a:pt x="3358" y="2583"/>
                    </a:lnTo>
                    <a:lnTo>
                      <a:pt x="3598" y="1938"/>
                    </a:lnTo>
                    <a:lnTo>
                      <a:pt x="3690" y="1606"/>
                    </a:lnTo>
                    <a:lnTo>
                      <a:pt x="3782" y="1292"/>
                    </a:lnTo>
                    <a:lnTo>
                      <a:pt x="3801" y="1126"/>
                    </a:lnTo>
                    <a:lnTo>
                      <a:pt x="3801" y="960"/>
                    </a:lnTo>
                    <a:lnTo>
                      <a:pt x="3801" y="775"/>
                    </a:lnTo>
                    <a:lnTo>
                      <a:pt x="3764" y="609"/>
                    </a:lnTo>
                    <a:lnTo>
                      <a:pt x="3727" y="425"/>
                    </a:lnTo>
                    <a:lnTo>
                      <a:pt x="3690" y="332"/>
                    </a:lnTo>
                    <a:lnTo>
                      <a:pt x="3635" y="240"/>
                    </a:lnTo>
                    <a:lnTo>
                      <a:pt x="3580" y="166"/>
                    </a:lnTo>
                    <a:lnTo>
                      <a:pt x="3506" y="93"/>
                    </a:lnTo>
                    <a:lnTo>
                      <a:pt x="3432" y="37"/>
                    </a:lnTo>
                    <a:lnTo>
                      <a:pt x="3340" y="0"/>
                    </a:lnTo>
                    <a:close/>
                  </a:path>
                </a:pathLst>
              </a:custGeom>
              <a:solidFill>
                <a:srgbClr val="FAB5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" name="Google Shape;1148;p31"/>
              <p:cNvGrpSpPr/>
              <p:nvPr/>
            </p:nvGrpSpPr>
            <p:grpSpPr>
              <a:xfrm>
                <a:off x="8238292" y="3538875"/>
                <a:ext cx="963231" cy="1747381"/>
                <a:chOff x="8238292" y="3538875"/>
                <a:chExt cx="963231" cy="1747381"/>
              </a:xfrm>
            </p:grpSpPr>
            <p:sp>
              <p:nvSpPr>
                <p:cNvPr id="57" name="Google Shape;1149;p31"/>
                <p:cNvSpPr/>
                <p:nvPr/>
              </p:nvSpPr>
              <p:spPr>
                <a:xfrm>
                  <a:off x="8610375" y="3934528"/>
                  <a:ext cx="372102" cy="285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5" h="14743" extrusionOk="0">
                      <a:moveTo>
                        <a:pt x="18285" y="0"/>
                      </a:moveTo>
                      <a:lnTo>
                        <a:pt x="18138" y="18"/>
                      </a:lnTo>
                      <a:lnTo>
                        <a:pt x="17990" y="74"/>
                      </a:lnTo>
                      <a:lnTo>
                        <a:pt x="17842" y="129"/>
                      </a:lnTo>
                      <a:lnTo>
                        <a:pt x="17566" y="258"/>
                      </a:lnTo>
                      <a:lnTo>
                        <a:pt x="17215" y="461"/>
                      </a:lnTo>
                      <a:lnTo>
                        <a:pt x="16901" y="701"/>
                      </a:lnTo>
                      <a:lnTo>
                        <a:pt x="16588" y="923"/>
                      </a:lnTo>
                      <a:lnTo>
                        <a:pt x="16293" y="1181"/>
                      </a:lnTo>
                      <a:lnTo>
                        <a:pt x="15997" y="1439"/>
                      </a:lnTo>
                      <a:lnTo>
                        <a:pt x="15721" y="1716"/>
                      </a:lnTo>
                      <a:lnTo>
                        <a:pt x="15444" y="2011"/>
                      </a:lnTo>
                      <a:lnTo>
                        <a:pt x="15185" y="2306"/>
                      </a:lnTo>
                      <a:lnTo>
                        <a:pt x="14687" y="2915"/>
                      </a:lnTo>
                      <a:lnTo>
                        <a:pt x="14189" y="3543"/>
                      </a:lnTo>
                      <a:lnTo>
                        <a:pt x="13728" y="4207"/>
                      </a:lnTo>
                      <a:lnTo>
                        <a:pt x="13285" y="4853"/>
                      </a:lnTo>
                      <a:lnTo>
                        <a:pt x="10167" y="9410"/>
                      </a:lnTo>
                      <a:lnTo>
                        <a:pt x="10001" y="9244"/>
                      </a:lnTo>
                      <a:lnTo>
                        <a:pt x="9134" y="8321"/>
                      </a:lnTo>
                      <a:lnTo>
                        <a:pt x="8229" y="7399"/>
                      </a:lnTo>
                      <a:lnTo>
                        <a:pt x="7307" y="6476"/>
                      </a:lnTo>
                      <a:lnTo>
                        <a:pt x="6347" y="5591"/>
                      </a:lnTo>
                      <a:lnTo>
                        <a:pt x="5868" y="5166"/>
                      </a:lnTo>
                      <a:lnTo>
                        <a:pt x="5370" y="4742"/>
                      </a:lnTo>
                      <a:lnTo>
                        <a:pt x="4871" y="4318"/>
                      </a:lnTo>
                      <a:lnTo>
                        <a:pt x="4373" y="3930"/>
                      </a:lnTo>
                      <a:lnTo>
                        <a:pt x="3857" y="3543"/>
                      </a:lnTo>
                      <a:lnTo>
                        <a:pt x="3340" y="3155"/>
                      </a:lnTo>
                      <a:lnTo>
                        <a:pt x="2823" y="2805"/>
                      </a:lnTo>
                      <a:lnTo>
                        <a:pt x="2288" y="2454"/>
                      </a:lnTo>
                      <a:lnTo>
                        <a:pt x="2048" y="2306"/>
                      </a:lnTo>
                      <a:lnTo>
                        <a:pt x="1809" y="2196"/>
                      </a:lnTo>
                      <a:lnTo>
                        <a:pt x="1679" y="2140"/>
                      </a:lnTo>
                      <a:lnTo>
                        <a:pt x="1550" y="2103"/>
                      </a:lnTo>
                      <a:lnTo>
                        <a:pt x="1421" y="2085"/>
                      </a:lnTo>
                      <a:lnTo>
                        <a:pt x="1273" y="2067"/>
                      </a:lnTo>
                      <a:lnTo>
                        <a:pt x="1107" y="2085"/>
                      </a:lnTo>
                      <a:lnTo>
                        <a:pt x="960" y="2122"/>
                      </a:lnTo>
                      <a:lnTo>
                        <a:pt x="812" y="2177"/>
                      </a:lnTo>
                      <a:lnTo>
                        <a:pt x="683" y="2251"/>
                      </a:lnTo>
                      <a:lnTo>
                        <a:pt x="554" y="2362"/>
                      </a:lnTo>
                      <a:lnTo>
                        <a:pt x="443" y="2472"/>
                      </a:lnTo>
                      <a:lnTo>
                        <a:pt x="332" y="2602"/>
                      </a:lnTo>
                      <a:lnTo>
                        <a:pt x="259" y="2749"/>
                      </a:lnTo>
                      <a:lnTo>
                        <a:pt x="185" y="2915"/>
                      </a:lnTo>
                      <a:lnTo>
                        <a:pt x="111" y="3081"/>
                      </a:lnTo>
                      <a:lnTo>
                        <a:pt x="74" y="3247"/>
                      </a:lnTo>
                      <a:lnTo>
                        <a:pt x="37" y="3413"/>
                      </a:lnTo>
                      <a:lnTo>
                        <a:pt x="19" y="3598"/>
                      </a:lnTo>
                      <a:lnTo>
                        <a:pt x="0" y="3764"/>
                      </a:lnTo>
                      <a:lnTo>
                        <a:pt x="19" y="3949"/>
                      </a:lnTo>
                      <a:lnTo>
                        <a:pt x="37" y="4115"/>
                      </a:lnTo>
                      <a:lnTo>
                        <a:pt x="111" y="4428"/>
                      </a:lnTo>
                      <a:lnTo>
                        <a:pt x="203" y="4742"/>
                      </a:lnTo>
                      <a:lnTo>
                        <a:pt x="314" y="5056"/>
                      </a:lnTo>
                      <a:lnTo>
                        <a:pt x="425" y="5351"/>
                      </a:lnTo>
                      <a:lnTo>
                        <a:pt x="572" y="5646"/>
                      </a:lnTo>
                      <a:lnTo>
                        <a:pt x="720" y="5941"/>
                      </a:lnTo>
                      <a:lnTo>
                        <a:pt x="868" y="6236"/>
                      </a:lnTo>
                      <a:lnTo>
                        <a:pt x="1052" y="6513"/>
                      </a:lnTo>
                      <a:lnTo>
                        <a:pt x="1237" y="6790"/>
                      </a:lnTo>
                      <a:lnTo>
                        <a:pt x="1421" y="7067"/>
                      </a:lnTo>
                      <a:lnTo>
                        <a:pt x="1845" y="7602"/>
                      </a:lnTo>
                      <a:lnTo>
                        <a:pt x="2288" y="8118"/>
                      </a:lnTo>
                      <a:lnTo>
                        <a:pt x="2768" y="8617"/>
                      </a:lnTo>
                      <a:lnTo>
                        <a:pt x="3248" y="9115"/>
                      </a:lnTo>
                      <a:lnTo>
                        <a:pt x="3764" y="9595"/>
                      </a:lnTo>
                      <a:lnTo>
                        <a:pt x="4779" y="10517"/>
                      </a:lnTo>
                      <a:lnTo>
                        <a:pt x="5776" y="11421"/>
                      </a:lnTo>
                      <a:lnTo>
                        <a:pt x="6255" y="11864"/>
                      </a:lnTo>
                      <a:lnTo>
                        <a:pt x="6698" y="12288"/>
                      </a:lnTo>
                      <a:lnTo>
                        <a:pt x="7030" y="12602"/>
                      </a:lnTo>
                      <a:lnTo>
                        <a:pt x="7381" y="12916"/>
                      </a:lnTo>
                      <a:lnTo>
                        <a:pt x="7750" y="13248"/>
                      </a:lnTo>
                      <a:lnTo>
                        <a:pt x="8156" y="13543"/>
                      </a:lnTo>
                      <a:lnTo>
                        <a:pt x="8562" y="13838"/>
                      </a:lnTo>
                      <a:lnTo>
                        <a:pt x="9004" y="14097"/>
                      </a:lnTo>
                      <a:lnTo>
                        <a:pt x="9447" y="14318"/>
                      </a:lnTo>
                      <a:lnTo>
                        <a:pt x="9669" y="14429"/>
                      </a:lnTo>
                      <a:lnTo>
                        <a:pt x="9890" y="14521"/>
                      </a:lnTo>
                      <a:lnTo>
                        <a:pt x="10111" y="14595"/>
                      </a:lnTo>
                      <a:lnTo>
                        <a:pt x="10333" y="14650"/>
                      </a:lnTo>
                      <a:lnTo>
                        <a:pt x="10554" y="14687"/>
                      </a:lnTo>
                      <a:lnTo>
                        <a:pt x="10776" y="14724"/>
                      </a:lnTo>
                      <a:lnTo>
                        <a:pt x="11016" y="14742"/>
                      </a:lnTo>
                      <a:lnTo>
                        <a:pt x="11219" y="14724"/>
                      </a:lnTo>
                      <a:lnTo>
                        <a:pt x="11440" y="14705"/>
                      </a:lnTo>
                      <a:lnTo>
                        <a:pt x="11661" y="14669"/>
                      </a:lnTo>
                      <a:lnTo>
                        <a:pt x="11883" y="14595"/>
                      </a:lnTo>
                      <a:lnTo>
                        <a:pt x="12086" y="14521"/>
                      </a:lnTo>
                      <a:lnTo>
                        <a:pt x="12289" y="14410"/>
                      </a:lnTo>
                      <a:lnTo>
                        <a:pt x="12492" y="14281"/>
                      </a:lnTo>
                      <a:lnTo>
                        <a:pt x="12676" y="14115"/>
                      </a:lnTo>
                      <a:lnTo>
                        <a:pt x="12879" y="13930"/>
                      </a:lnTo>
                      <a:lnTo>
                        <a:pt x="13064" y="13709"/>
                      </a:lnTo>
                      <a:lnTo>
                        <a:pt x="13230" y="13469"/>
                      </a:lnTo>
                      <a:lnTo>
                        <a:pt x="13580" y="12953"/>
                      </a:lnTo>
                      <a:lnTo>
                        <a:pt x="13931" y="12399"/>
                      </a:lnTo>
                      <a:lnTo>
                        <a:pt x="14263" y="11846"/>
                      </a:lnTo>
                      <a:lnTo>
                        <a:pt x="14595" y="11292"/>
                      </a:lnTo>
                      <a:lnTo>
                        <a:pt x="15222" y="10166"/>
                      </a:lnTo>
                      <a:lnTo>
                        <a:pt x="15850" y="9004"/>
                      </a:lnTo>
                      <a:lnTo>
                        <a:pt x="16440" y="7842"/>
                      </a:lnTo>
                      <a:lnTo>
                        <a:pt x="17031" y="6679"/>
                      </a:lnTo>
                      <a:lnTo>
                        <a:pt x="18175" y="4373"/>
                      </a:lnTo>
                      <a:lnTo>
                        <a:pt x="18378" y="3985"/>
                      </a:lnTo>
                      <a:lnTo>
                        <a:pt x="18617" y="3450"/>
                      </a:lnTo>
                      <a:lnTo>
                        <a:pt x="18876" y="2841"/>
                      </a:lnTo>
                      <a:lnTo>
                        <a:pt x="18986" y="2509"/>
                      </a:lnTo>
                      <a:lnTo>
                        <a:pt x="19097" y="2177"/>
                      </a:lnTo>
                      <a:lnTo>
                        <a:pt x="19171" y="1845"/>
                      </a:lnTo>
                      <a:lnTo>
                        <a:pt x="19226" y="1513"/>
                      </a:lnTo>
                      <a:lnTo>
                        <a:pt x="19245" y="1199"/>
                      </a:lnTo>
                      <a:lnTo>
                        <a:pt x="19245" y="923"/>
                      </a:lnTo>
                      <a:lnTo>
                        <a:pt x="19226" y="775"/>
                      </a:lnTo>
                      <a:lnTo>
                        <a:pt x="19189" y="646"/>
                      </a:lnTo>
                      <a:lnTo>
                        <a:pt x="19134" y="535"/>
                      </a:lnTo>
                      <a:lnTo>
                        <a:pt x="19079" y="424"/>
                      </a:lnTo>
                      <a:lnTo>
                        <a:pt x="19005" y="314"/>
                      </a:lnTo>
                      <a:lnTo>
                        <a:pt x="18931" y="221"/>
                      </a:lnTo>
                      <a:lnTo>
                        <a:pt x="18839" y="148"/>
                      </a:lnTo>
                      <a:lnTo>
                        <a:pt x="18710" y="74"/>
                      </a:lnTo>
                      <a:lnTo>
                        <a:pt x="18580" y="18"/>
                      </a:lnTo>
                      <a:lnTo>
                        <a:pt x="18433" y="0"/>
                      </a:lnTo>
                      <a:close/>
                    </a:path>
                  </a:pathLst>
                </a:custGeom>
                <a:solidFill>
                  <a:srgbClr val="FAB5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150;p31"/>
                <p:cNvSpPr/>
                <p:nvPr/>
              </p:nvSpPr>
              <p:spPr>
                <a:xfrm>
                  <a:off x="8563990" y="3910262"/>
                  <a:ext cx="198029" cy="213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2" h="11035" extrusionOk="0">
                      <a:moveTo>
                        <a:pt x="2436" y="0"/>
                      </a:moveTo>
                      <a:lnTo>
                        <a:pt x="2178" y="19"/>
                      </a:lnTo>
                      <a:lnTo>
                        <a:pt x="1938" y="74"/>
                      </a:lnTo>
                      <a:lnTo>
                        <a:pt x="1698" y="148"/>
                      </a:lnTo>
                      <a:lnTo>
                        <a:pt x="1458" y="259"/>
                      </a:lnTo>
                      <a:lnTo>
                        <a:pt x="1237" y="406"/>
                      </a:lnTo>
                      <a:lnTo>
                        <a:pt x="1016" y="554"/>
                      </a:lnTo>
                      <a:lnTo>
                        <a:pt x="831" y="720"/>
                      </a:lnTo>
                      <a:lnTo>
                        <a:pt x="665" y="904"/>
                      </a:lnTo>
                      <a:lnTo>
                        <a:pt x="517" y="1089"/>
                      </a:lnTo>
                      <a:lnTo>
                        <a:pt x="388" y="1292"/>
                      </a:lnTo>
                      <a:lnTo>
                        <a:pt x="277" y="1495"/>
                      </a:lnTo>
                      <a:lnTo>
                        <a:pt x="204" y="1735"/>
                      </a:lnTo>
                      <a:lnTo>
                        <a:pt x="130" y="1956"/>
                      </a:lnTo>
                      <a:lnTo>
                        <a:pt x="75" y="2196"/>
                      </a:lnTo>
                      <a:lnTo>
                        <a:pt x="19" y="2436"/>
                      </a:lnTo>
                      <a:lnTo>
                        <a:pt x="1" y="2694"/>
                      </a:lnTo>
                      <a:lnTo>
                        <a:pt x="1" y="2953"/>
                      </a:lnTo>
                      <a:lnTo>
                        <a:pt x="1" y="3211"/>
                      </a:lnTo>
                      <a:lnTo>
                        <a:pt x="19" y="3469"/>
                      </a:lnTo>
                      <a:lnTo>
                        <a:pt x="56" y="3727"/>
                      </a:lnTo>
                      <a:lnTo>
                        <a:pt x="93" y="4004"/>
                      </a:lnTo>
                      <a:lnTo>
                        <a:pt x="148" y="4263"/>
                      </a:lnTo>
                      <a:lnTo>
                        <a:pt x="277" y="4798"/>
                      </a:lnTo>
                      <a:lnTo>
                        <a:pt x="462" y="5314"/>
                      </a:lnTo>
                      <a:lnTo>
                        <a:pt x="665" y="5812"/>
                      </a:lnTo>
                      <a:lnTo>
                        <a:pt x="886" y="6292"/>
                      </a:lnTo>
                      <a:lnTo>
                        <a:pt x="1145" y="6717"/>
                      </a:lnTo>
                      <a:lnTo>
                        <a:pt x="1403" y="7122"/>
                      </a:lnTo>
                      <a:lnTo>
                        <a:pt x="1680" y="7473"/>
                      </a:lnTo>
                      <a:lnTo>
                        <a:pt x="2030" y="7916"/>
                      </a:lnTo>
                      <a:lnTo>
                        <a:pt x="2381" y="8377"/>
                      </a:lnTo>
                      <a:lnTo>
                        <a:pt x="2750" y="8838"/>
                      </a:lnTo>
                      <a:lnTo>
                        <a:pt x="3119" y="9300"/>
                      </a:lnTo>
                      <a:lnTo>
                        <a:pt x="3488" y="9742"/>
                      </a:lnTo>
                      <a:lnTo>
                        <a:pt x="3894" y="10167"/>
                      </a:lnTo>
                      <a:lnTo>
                        <a:pt x="4097" y="10370"/>
                      </a:lnTo>
                      <a:lnTo>
                        <a:pt x="4318" y="10554"/>
                      </a:lnTo>
                      <a:lnTo>
                        <a:pt x="4540" y="10739"/>
                      </a:lnTo>
                      <a:lnTo>
                        <a:pt x="4780" y="10905"/>
                      </a:lnTo>
                      <a:lnTo>
                        <a:pt x="4909" y="10997"/>
                      </a:lnTo>
                      <a:lnTo>
                        <a:pt x="4982" y="11034"/>
                      </a:lnTo>
                      <a:lnTo>
                        <a:pt x="5075" y="11034"/>
                      </a:lnTo>
                      <a:lnTo>
                        <a:pt x="5167" y="11016"/>
                      </a:lnTo>
                      <a:lnTo>
                        <a:pt x="5241" y="10997"/>
                      </a:lnTo>
                      <a:lnTo>
                        <a:pt x="5407" y="10886"/>
                      </a:lnTo>
                      <a:lnTo>
                        <a:pt x="6053" y="10370"/>
                      </a:lnTo>
                      <a:lnTo>
                        <a:pt x="6698" y="9835"/>
                      </a:lnTo>
                      <a:lnTo>
                        <a:pt x="7326" y="9281"/>
                      </a:lnTo>
                      <a:lnTo>
                        <a:pt x="7935" y="8709"/>
                      </a:lnTo>
                      <a:lnTo>
                        <a:pt x="8525" y="8137"/>
                      </a:lnTo>
                      <a:lnTo>
                        <a:pt x="9116" y="7547"/>
                      </a:lnTo>
                      <a:lnTo>
                        <a:pt x="9687" y="6919"/>
                      </a:lnTo>
                      <a:lnTo>
                        <a:pt x="10241" y="6311"/>
                      </a:lnTo>
                      <a:lnTo>
                        <a:pt x="9780" y="5868"/>
                      </a:lnTo>
                      <a:lnTo>
                        <a:pt x="8802" y="4853"/>
                      </a:lnTo>
                      <a:lnTo>
                        <a:pt x="7769" y="3764"/>
                      </a:lnTo>
                      <a:lnTo>
                        <a:pt x="7381" y="3358"/>
                      </a:lnTo>
                      <a:lnTo>
                        <a:pt x="7160" y="3100"/>
                      </a:lnTo>
                      <a:lnTo>
                        <a:pt x="6864" y="2694"/>
                      </a:lnTo>
                      <a:lnTo>
                        <a:pt x="6495" y="2270"/>
                      </a:lnTo>
                      <a:lnTo>
                        <a:pt x="6071" y="1827"/>
                      </a:lnTo>
                      <a:lnTo>
                        <a:pt x="5591" y="1403"/>
                      </a:lnTo>
                      <a:lnTo>
                        <a:pt x="5352" y="1200"/>
                      </a:lnTo>
                      <a:lnTo>
                        <a:pt x="5093" y="997"/>
                      </a:lnTo>
                      <a:lnTo>
                        <a:pt x="4835" y="812"/>
                      </a:lnTo>
                      <a:lnTo>
                        <a:pt x="4558" y="646"/>
                      </a:lnTo>
                      <a:lnTo>
                        <a:pt x="4281" y="480"/>
                      </a:lnTo>
                      <a:lnTo>
                        <a:pt x="4005" y="351"/>
                      </a:lnTo>
                      <a:lnTo>
                        <a:pt x="3728" y="222"/>
                      </a:lnTo>
                      <a:lnTo>
                        <a:pt x="3433" y="130"/>
                      </a:lnTo>
                      <a:lnTo>
                        <a:pt x="3193" y="74"/>
                      </a:lnTo>
                      <a:lnTo>
                        <a:pt x="2934" y="19"/>
                      </a:lnTo>
                      <a:lnTo>
                        <a:pt x="267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151;p31"/>
                <p:cNvSpPr/>
                <p:nvPr/>
              </p:nvSpPr>
              <p:spPr>
                <a:xfrm>
                  <a:off x="8875786" y="3645199"/>
                  <a:ext cx="325737" cy="37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7" h="19430" extrusionOk="0">
                      <a:moveTo>
                        <a:pt x="9042" y="0"/>
                      </a:moveTo>
                      <a:lnTo>
                        <a:pt x="1" y="5702"/>
                      </a:lnTo>
                      <a:lnTo>
                        <a:pt x="9171" y="19429"/>
                      </a:lnTo>
                      <a:lnTo>
                        <a:pt x="16847" y="13322"/>
                      </a:lnTo>
                      <a:lnTo>
                        <a:pt x="90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152;p31"/>
                <p:cNvSpPr/>
                <p:nvPr/>
              </p:nvSpPr>
              <p:spPr>
                <a:xfrm>
                  <a:off x="8588971" y="5180997"/>
                  <a:ext cx="157696" cy="105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6" h="5444" extrusionOk="0">
                      <a:moveTo>
                        <a:pt x="2362" y="0"/>
                      </a:moveTo>
                      <a:lnTo>
                        <a:pt x="1882" y="37"/>
                      </a:lnTo>
                      <a:lnTo>
                        <a:pt x="1421" y="93"/>
                      </a:lnTo>
                      <a:lnTo>
                        <a:pt x="941" y="185"/>
                      </a:lnTo>
                      <a:lnTo>
                        <a:pt x="794" y="222"/>
                      </a:lnTo>
                      <a:lnTo>
                        <a:pt x="720" y="259"/>
                      </a:lnTo>
                      <a:lnTo>
                        <a:pt x="646" y="314"/>
                      </a:lnTo>
                      <a:lnTo>
                        <a:pt x="591" y="370"/>
                      </a:lnTo>
                      <a:lnTo>
                        <a:pt x="535" y="443"/>
                      </a:lnTo>
                      <a:lnTo>
                        <a:pt x="517" y="536"/>
                      </a:lnTo>
                      <a:lnTo>
                        <a:pt x="498" y="628"/>
                      </a:lnTo>
                      <a:lnTo>
                        <a:pt x="498" y="812"/>
                      </a:lnTo>
                      <a:lnTo>
                        <a:pt x="517" y="997"/>
                      </a:lnTo>
                      <a:lnTo>
                        <a:pt x="517" y="1255"/>
                      </a:lnTo>
                      <a:lnTo>
                        <a:pt x="498" y="1513"/>
                      </a:lnTo>
                      <a:lnTo>
                        <a:pt x="462" y="1772"/>
                      </a:lnTo>
                      <a:lnTo>
                        <a:pt x="406" y="2030"/>
                      </a:lnTo>
                      <a:lnTo>
                        <a:pt x="259" y="2547"/>
                      </a:lnTo>
                      <a:lnTo>
                        <a:pt x="129" y="3045"/>
                      </a:lnTo>
                      <a:lnTo>
                        <a:pt x="74" y="3303"/>
                      </a:lnTo>
                      <a:lnTo>
                        <a:pt x="37" y="3562"/>
                      </a:lnTo>
                      <a:lnTo>
                        <a:pt x="0" y="3838"/>
                      </a:lnTo>
                      <a:lnTo>
                        <a:pt x="0" y="4097"/>
                      </a:lnTo>
                      <a:lnTo>
                        <a:pt x="37" y="4355"/>
                      </a:lnTo>
                      <a:lnTo>
                        <a:pt x="93" y="4595"/>
                      </a:lnTo>
                      <a:lnTo>
                        <a:pt x="185" y="4835"/>
                      </a:lnTo>
                      <a:lnTo>
                        <a:pt x="240" y="4945"/>
                      </a:lnTo>
                      <a:lnTo>
                        <a:pt x="314" y="5056"/>
                      </a:lnTo>
                      <a:lnTo>
                        <a:pt x="406" y="5167"/>
                      </a:lnTo>
                      <a:lnTo>
                        <a:pt x="462" y="5222"/>
                      </a:lnTo>
                      <a:lnTo>
                        <a:pt x="517" y="5259"/>
                      </a:lnTo>
                      <a:lnTo>
                        <a:pt x="646" y="5296"/>
                      </a:lnTo>
                      <a:lnTo>
                        <a:pt x="775" y="5296"/>
                      </a:lnTo>
                      <a:lnTo>
                        <a:pt x="6587" y="5444"/>
                      </a:lnTo>
                      <a:lnTo>
                        <a:pt x="6993" y="5444"/>
                      </a:lnTo>
                      <a:lnTo>
                        <a:pt x="7196" y="5425"/>
                      </a:lnTo>
                      <a:lnTo>
                        <a:pt x="7399" y="5388"/>
                      </a:lnTo>
                      <a:lnTo>
                        <a:pt x="7584" y="5333"/>
                      </a:lnTo>
                      <a:lnTo>
                        <a:pt x="7750" y="5259"/>
                      </a:lnTo>
                      <a:lnTo>
                        <a:pt x="7916" y="5148"/>
                      </a:lnTo>
                      <a:lnTo>
                        <a:pt x="8045" y="5019"/>
                      </a:lnTo>
                      <a:lnTo>
                        <a:pt x="8119" y="4890"/>
                      </a:lnTo>
                      <a:lnTo>
                        <a:pt x="8137" y="4816"/>
                      </a:lnTo>
                      <a:lnTo>
                        <a:pt x="8156" y="4742"/>
                      </a:lnTo>
                      <a:lnTo>
                        <a:pt x="8156" y="4687"/>
                      </a:lnTo>
                      <a:lnTo>
                        <a:pt x="8137" y="4613"/>
                      </a:lnTo>
                      <a:lnTo>
                        <a:pt x="8063" y="4503"/>
                      </a:lnTo>
                      <a:lnTo>
                        <a:pt x="7971" y="4410"/>
                      </a:lnTo>
                      <a:lnTo>
                        <a:pt x="7860" y="4336"/>
                      </a:lnTo>
                      <a:lnTo>
                        <a:pt x="7731" y="4300"/>
                      </a:lnTo>
                      <a:lnTo>
                        <a:pt x="7602" y="4263"/>
                      </a:lnTo>
                      <a:lnTo>
                        <a:pt x="7344" y="4244"/>
                      </a:lnTo>
                      <a:lnTo>
                        <a:pt x="6735" y="4189"/>
                      </a:lnTo>
                      <a:lnTo>
                        <a:pt x="6089" y="4115"/>
                      </a:lnTo>
                      <a:lnTo>
                        <a:pt x="5739" y="4060"/>
                      </a:lnTo>
                      <a:lnTo>
                        <a:pt x="5406" y="3986"/>
                      </a:lnTo>
                      <a:lnTo>
                        <a:pt x="5074" y="3912"/>
                      </a:lnTo>
                      <a:lnTo>
                        <a:pt x="4742" y="3820"/>
                      </a:lnTo>
                      <a:lnTo>
                        <a:pt x="4429" y="3691"/>
                      </a:lnTo>
                      <a:lnTo>
                        <a:pt x="4115" y="3562"/>
                      </a:lnTo>
                      <a:lnTo>
                        <a:pt x="3838" y="3395"/>
                      </a:lnTo>
                      <a:lnTo>
                        <a:pt x="3580" y="3211"/>
                      </a:lnTo>
                      <a:lnTo>
                        <a:pt x="3340" y="3008"/>
                      </a:lnTo>
                      <a:lnTo>
                        <a:pt x="3248" y="2879"/>
                      </a:lnTo>
                      <a:lnTo>
                        <a:pt x="3137" y="2768"/>
                      </a:lnTo>
                      <a:lnTo>
                        <a:pt x="3063" y="2639"/>
                      </a:lnTo>
                      <a:lnTo>
                        <a:pt x="2971" y="2491"/>
                      </a:lnTo>
                      <a:lnTo>
                        <a:pt x="2916" y="2344"/>
                      </a:lnTo>
                      <a:lnTo>
                        <a:pt x="2860" y="2178"/>
                      </a:lnTo>
                      <a:lnTo>
                        <a:pt x="2823" y="2030"/>
                      </a:lnTo>
                      <a:lnTo>
                        <a:pt x="2805" y="1772"/>
                      </a:lnTo>
                      <a:lnTo>
                        <a:pt x="2786" y="1015"/>
                      </a:lnTo>
                      <a:lnTo>
                        <a:pt x="2786" y="314"/>
                      </a:lnTo>
                      <a:lnTo>
                        <a:pt x="2805" y="93"/>
                      </a:lnTo>
                      <a:lnTo>
                        <a:pt x="2823" y="37"/>
                      </a:lnTo>
                      <a:lnTo>
                        <a:pt x="28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153;p31"/>
                <p:cNvSpPr/>
                <p:nvPr/>
              </p:nvSpPr>
              <p:spPr>
                <a:xfrm>
                  <a:off x="8428432" y="5180997"/>
                  <a:ext cx="157696" cy="105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6" h="5444" extrusionOk="0">
                      <a:moveTo>
                        <a:pt x="2344" y="0"/>
                      </a:moveTo>
                      <a:lnTo>
                        <a:pt x="1882" y="37"/>
                      </a:lnTo>
                      <a:lnTo>
                        <a:pt x="1403" y="93"/>
                      </a:lnTo>
                      <a:lnTo>
                        <a:pt x="941" y="185"/>
                      </a:lnTo>
                      <a:lnTo>
                        <a:pt x="775" y="222"/>
                      </a:lnTo>
                      <a:lnTo>
                        <a:pt x="701" y="259"/>
                      </a:lnTo>
                      <a:lnTo>
                        <a:pt x="646" y="314"/>
                      </a:lnTo>
                      <a:lnTo>
                        <a:pt x="572" y="370"/>
                      </a:lnTo>
                      <a:lnTo>
                        <a:pt x="535" y="443"/>
                      </a:lnTo>
                      <a:lnTo>
                        <a:pt x="517" y="536"/>
                      </a:lnTo>
                      <a:lnTo>
                        <a:pt x="499" y="628"/>
                      </a:lnTo>
                      <a:lnTo>
                        <a:pt x="499" y="812"/>
                      </a:lnTo>
                      <a:lnTo>
                        <a:pt x="499" y="997"/>
                      </a:lnTo>
                      <a:lnTo>
                        <a:pt x="517" y="1255"/>
                      </a:lnTo>
                      <a:lnTo>
                        <a:pt x="499" y="1513"/>
                      </a:lnTo>
                      <a:lnTo>
                        <a:pt x="443" y="1772"/>
                      </a:lnTo>
                      <a:lnTo>
                        <a:pt x="388" y="2030"/>
                      </a:lnTo>
                      <a:lnTo>
                        <a:pt x="259" y="2547"/>
                      </a:lnTo>
                      <a:lnTo>
                        <a:pt x="130" y="3045"/>
                      </a:lnTo>
                      <a:lnTo>
                        <a:pt x="74" y="3303"/>
                      </a:lnTo>
                      <a:lnTo>
                        <a:pt x="19" y="3562"/>
                      </a:lnTo>
                      <a:lnTo>
                        <a:pt x="0" y="3838"/>
                      </a:lnTo>
                      <a:lnTo>
                        <a:pt x="0" y="4097"/>
                      </a:lnTo>
                      <a:lnTo>
                        <a:pt x="19" y="4355"/>
                      </a:lnTo>
                      <a:lnTo>
                        <a:pt x="74" y="4595"/>
                      </a:lnTo>
                      <a:lnTo>
                        <a:pt x="166" y="4835"/>
                      </a:lnTo>
                      <a:lnTo>
                        <a:pt x="240" y="4945"/>
                      </a:lnTo>
                      <a:lnTo>
                        <a:pt x="296" y="5056"/>
                      </a:lnTo>
                      <a:lnTo>
                        <a:pt x="388" y="5167"/>
                      </a:lnTo>
                      <a:lnTo>
                        <a:pt x="443" y="5222"/>
                      </a:lnTo>
                      <a:lnTo>
                        <a:pt x="517" y="5259"/>
                      </a:lnTo>
                      <a:lnTo>
                        <a:pt x="646" y="5296"/>
                      </a:lnTo>
                      <a:lnTo>
                        <a:pt x="775" y="5296"/>
                      </a:lnTo>
                      <a:lnTo>
                        <a:pt x="6587" y="5444"/>
                      </a:lnTo>
                      <a:lnTo>
                        <a:pt x="6993" y="5444"/>
                      </a:lnTo>
                      <a:lnTo>
                        <a:pt x="7196" y="5425"/>
                      </a:lnTo>
                      <a:lnTo>
                        <a:pt x="7381" y="5388"/>
                      </a:lnTo>
                      <a:lnTo>
                        <a:pt x="7584" y="5333"/>
                      </a:lnTo>
                      <a:lnTo>
                        <a:pt x="7750" y="5259"/>
                      </a:lnTo>
                      <a:lnTo>
                        <a:pt x="7897" y="5148"/>
                      </a:lnTo>
                      <a:lnTo>
                        <a:pt x="8045" y="5019"/>
                      </a:lnTo>
                      <a:lnTo>
                        <a:pt x="8119" y="4890"/>
                      </a:lnTo>
                      <a:lnTo>
                        <a:pt x="8137" y="4816"/>
                      </a:lnTo>
                      <a:lnTo>
                        <a:pt x="8156" y="4742"/>
                      </a:lnTo>
                      <a:lnTo>
                        <a:pt x="8137" y="4687"/>
                      </a:lnTo>
                      <a:lnTo>
                        <a:pt x="8119" y="4613"/>
                      </a:lnTo>
                      <a:lnTo>
                        <a:pt x="8063" y="4503"/>
                      </a:lnTo>
                      <a:lnTo>
                        <a:pt x="7971" y="4410"/>
                      </a:lnTo>
                      <a:lnTo>
                        <a:pt x="7860" y="4336"/>
                      </a:lnTo>
                      <a:lnTo>
                        <a:pt x="7731" y="4300"/>
                      </a:lnTo>
                      <a:lnTo>
                        <a:pt x="7602" y="4263"/>
                      </a:lnTo>
                      <a:lnTo>
                        <a:pt x="7344" y="4244"/>
                      </a:lnTo>
                      <a:lnTo>
                        <a:pt x="6735" y="4189"/>
                      </a:lnTo>
                      <a:lnTo>
                        <a:pt x="6071" y="4115"/>
                      </a:lnTo>
                      <a:lnTo>
                        <a:pt x="5739" y="4060"/>
                      </a:lnTo>
                      <a:lnTo>
                        <a:pt x="5406" y="3986"/>
                      </a:lnTo>
                      <a:lnTo>
                        <a:pt x="5056" y="3912"/>
                      </a:lnTo>
                      <a:lnTo>
                        <a:pt x="4742" y="3820"/>
                      </a:lnTo>
                      <a:lnTo>
                        <a:pt x="4410" y="3691"/>
                      </a:lnTo>
                      <a:lnTo>
                        <a:pt x="4115" y="3562"/>
                      </a:lnTo>
                      <a:lnTo>
                        <a:pt x="3838" y="3395"/>
                      </a:lnTo>
                      <a:lnTo>
                        <a:pt x="3580" y="3211"/>
                      </a:lnTo>
                      <a:lnTo>
                        <a:pt x="3340" y="3008"/>
                      </a:lnTo>
                      <a:lnTo>
                        <a:pt x="3229" y="2879"/>
                      </a:lnTo>
                      <a:lnTo>
                        <a:pt x="3137" y="2768"/>
                      </a:lnTo>
                      <a:lnTo>
                        <a:pt x="3045" y="2639"/>
                      </a:lnTo>
                      <a:lnTo>
                        <a:pt x="2971" y="2491"/>
                      </a:lnTo>
                      <a:lnTo>
                        <a:pt x="2897" y="2344"/>
                      </a:lnTo>
                      <a:lnTo>
                        <a:pt x="2842" y="2178"/>
                      </a:lnTo>
                      <a:lnTo>
                        <a:pt x="2823" y="2030"/>
                      </a:lnTo>
                      <a:lnTo>
                        <a:pt x="2805" y="1772"/>
                      </a:lnTo>
                      <a:lnTo>
                        <a:pt x="2786" y="1015"/>
                      </a:lnTo>
                      <a:lnTo>
                        <a:pt x="2786" y="314"/>
                      </a:lnTo>
                      <a:lnTo>
                        <a:pt x="2805" y="93"/>
                      </a:lnTo>
                      <a:lnTo>
                        <a:pt x="2805" y="37"/>
                      </a:lnTo>
                      <a:lnTo>
                        <a:pt x="28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154;p31"/>
                <p:cNvSpPr/>
                <p:nvPr/>
              </p:nvSpPr>
              <p:spPr>
                <a:xfrm>
                  <a:off x="8449121" y="4354406"/>
                  <a:ext cx="229410" cy="8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5" h="44007" extrusionOk="0">
                      <a:moveTo>
                        <a:pt x="5259" y="1"/>
                      </a:moveTo>
                      <a:lnTo>
                        <a:pt x="4890" y="38"/>
                      </a:lnTo>
                      <a:lnTo>
                        <a:pt x="4466" y="75"/>
                      </a:lnTo>
                      <a:lnTo>
                        <a:pt x="4023" y="130"/>
                      </a:lnTo>
                      <a:lnTo>
                        <a:pt x="3580" y="222"/>
                      </a:lnTo>
                      <a:lnTo>
                        <a:pt x="3156" y="314"/>
                      </a:lnTo>
                      <a:lnTo>
                        <a:pt x="2731" y="425"/>
                      </a:lnTo>
                      <a:lnTo>
                        <a:pt x="2307" y="554"/>
                      </a:lnTo>
                      <a:lnTo>
                        <a:pt x="1883" y="720"/>
                      </a:lnTo>
                      <a:lnTo>
                        <a:pt x="1477" y="886"/>
                      </a:lnTo>
                      <a:lnTo>
                        <a:pt x="1218" y="1016"/>
                      </a:lnTo>
                      <a:lnTo>
                        <a:pt x="997" y="1163"/>
                      </a:lnTo>
                      <a:lnTo>
                        <a:pt x="794" y="1348"/>
                      </a:lnTo>
                      <a:lnTo>
                        <a:pt x="628" y="1551"/>
                      </a:lnTo>
                      <a:lnTo>
                        <a:pt x="462" y="1790"/>
                      </a:lnTo>
                      <a:lnTo>
                        <a:pt x="351" y="2030"/>
                      </a:lnTo>
                      <a:lnTo>
                        <a:pt x="240" y="2307"/>
                      </a:lnTo>
                      <a:lnTo>
                        <a:pt x="148" y="2602"/>
                      </a:lnTo>
                      <a:lnTo>
                        <a:pt x="93" y="2898"/>
                      </a:lnTo>
                      <a:lnTo>
                        <a:pt x="37" y="3211"/>
                      </a:lnTo>
                      <a:lnTo>
                        <a:pt x="19" y="3543"/>
                      </a:lnTo>
                      <a:lnTo>
                        <a:pt x="1" y="3894"/>
                      </a:lnTo>
                      <a:lnTo>
                        <a:pt x="1" y="4244"/>
                      </a:lnTo>
                      <a:lnTo>
                        <a:pt x="19" y="4613"/>
                      </a:lnTo>
                      <a:lnTo>
                        <a:pt x="37" y="4983"/>
                      </a:lnTo>
                      <a:lnTo>
                        <a:pt x="74" y="5352"/>
                      </a:lnTo>
                      <a:lnTo>
                        <a:pt x="185" y="6108"/>
                      </a:lnTo>
                      <a:lnTo>
                        <a:pt x="333" y="6846"/>
                      </a:lnTo>
                      <a:lnTo>
                        <a:pt x="499" y="7584"/>
                      </a:lnTo>
                      <a:lnTo>
                        <a:pt x="665" y="8285"/>
                      </a:lnTo>
                      <a:lnTo>
                        <a:pt x="1015" y="9577"/>
                      </a:lnTo>
                      <a:lnTo>
                        <a:pt x="1292" y="10573"/>
                      </a:lnTo>
                      <a:lnTo>
                        <a:pt x="3635" y="19079"/>
                      </a:lnTo>
                      <a:lnTo>
                        <a:pt x="3875" y="19946"/>
                      </a:lnTo>
                      <a:lnTo>
                        <a:pt x="4097" y="20813"/>
                      </a:lnTo>
                      <a:lnTo>
                        <a:pt x="4300" y="21699"/>
                      </a:lnTo>
                      <a:lnTo>
                        <a:pt x="4484" y="22566"/>
                      </a:lnTo>
                      <a:lnTo>
                        <a:pt x="4669" y="23452"/>
                      </a:lnTo>
                      <a:lnTo>
                        <a:pt x="4835" y="24337"/>
                      </a:lnTo>
                      <a:lnTo>
                        <a:pt x="4982" y="25223"/>
                      </a:lnTo>
                      <a:lnTo>
                        <a:pt x="5130" y="26109"/>
                      </a:lnTo>
                      <a:lnTo>
                        <a:pt x="5388" y="27880"/>
                      </a:lnTo>
                      <a:lnTo>
                        <a:pt x="5591" y="29670"/>
                      </a:lnTo>
                      <a:lnTo>
                        <a:pt x="5776" y="31460"/>
                      </a:lnTo>
                      <a:lnTo>
                        <a:pt x="5905" y="33249"/>
                      </a:lnTo>
                      <a:lnTo>
                        <a:pt x="6255" y="38932"/>
                      </a:lnTo>
                      <a:lnTo>
                        <a:pt x="6495" y="42419"/>
                      </a:lnTo>
                      <a:lnTo>
                        <a:pt x="6569" y="43545"/>
                      </a:lnTo>
                      <a:lnTo>
                        <a:pt x="6606" y="43859"/>
                      </a:lnTo>
                      <a:lnTo>
                        <a:pt x="6624" y="43969"/>
                      </a:lnTo>
                      <a:lnTo>
                        <a:pt x="10536" y="44006"/>
                      </a:lnTo>
                      <a:lnTo>
                        <a:pt x="10573" y="44006"/>
                      </a:lnTo>
                      <a:lnTo>
                        <a:pt x="10610" y="43951"/>
                      </a:lnTo>
                      <a:lnTo>
                        <a:pt x="10665" y="43785"/>
                      </a:lnTo>
                      <a:lnTo>
                        <a:pt x="10739" y="43526"/>
                      </a:lnTo>
                      <a:lnTo>
                        <a:pt x="10813" y="43194"/>
                      </a:lnTo>
                      <a:lnTo>
                        <a:pt x="10942" y="42327"/>
                      </a:lnTo>
                      <a:lnTo>
                        <a:pt x="11071" y="41349"/>
                      </a:lnTo>
                      <a:lnTo>
                        <a:pt x="11182" y="40316"/>
                      </a:lnTo>
                      <a:lnTo>
                        <a:pt x="11256" y="39393"/>
                      </a:lnTo>
                      <a:lnTo>
                        <a:pt x="11366" y="38286"/>
                      </a:lnTo>
                      <a:lnTo>
                        <a:pt x="11440" y="36829"/>
                      </a:lnTo>
                      <a:lnTo>
                        <a:pt x="11514" y="35371"/>
                      </a:lnTo>
                      <a:lnTo>
                        <a:pt x="11569" y="33914"/>
                      </a:lnTo>
                      <a:lnTo>
                        <a:pt x="11625" y="32456"/>
                      </a:lnTo>
                      <a:lnTo>
                        <a:pt x="11717" y="30795"/>
                      </a:lnTo>
                      <a:lnTo>
                        <a:pt x="11791" y="29116"/>
                      </a:lnTo>
                      <a:lnTo>
                        <a:pt x="11846" y="27437"/>
                      </a:lnTo>
                      <a:lnTo>
                        <a:pt x="11864" y="25758"/>
                      </a:lnTo>
                      <a:lnTo>
                        <a:pt x="11864" y="24079"/>
                      </a:lnTo>
                      <a:lnTo>
                        <a:pt x="11864" y="22382"/>
                      </a:lnTo>
                      <a:lnTo>
                        <a:pt x="11846" y="20703"/>
                      </a:lnTo>
                      <a:lnTo>
                        <a:pt x="11791" y="19005"/>
                      </a:lnTo>
                      <a:lnTo>
                        <a:pt x="11698" y="15629"/>
                      </a:lnTo>
                      <a:lnTo>
                        <a:pt x="11551" y="12252"/>
                      </a:lnTo>
                      <a:lnTo>
                        <a:pt x="11274" y="5554"/>
                      </a:lnTo>
                      <a:lnTo>
                        <a:pt x="11237" y="5001"/>
                      </a:lnTo>
                      <a:lnTo>
                        <a:pt x="11182" y="4447"/>
                      </a:lnTo>
                      <a:lnTo>
                        <a:pt x="11108" y="3894"/>
                      </a:lnTo>
                      <a:lnTo>
                        <a:pt x="10979" y="3340"/>
                      </a:lnTo>
                      <a:lnTo>
                        <a:pt x="10905" y="3082"/>
                      </a:lnTo>
                      <a:lnTo>
                        <a:pt x="10831" y="2805"/>
                      </a:lnTo>
                      <a:lnTo>
                        <a:pt x="10739" y="2547"/>
                      </a:lnTo>
                      <a:lnTo>
                        <a:pt x="10628" y="2307"/>
                      </a:lnTo>
                      <a:lnTo>
                        <a:pt x="10499" y="2049"/>
                      </a:lnTo>
                      <a:lnTo>
                        <a:pt x="10370" y="1809"/>
                      </a:lnTo>
                      <a:lnTo>
                        <a:pt x="10204" y="1569"/>
                      </a:lnTo>
                      <a:lnTo>
                        <a:pt x="10038" y="1348"/>
                      </a:lnTo>
                      <a:lnTo>
                        <a:pt x="9964" y="1255"/>
                      </a:lnTo>
                      <a:lnTo>
                        <a:pt x="9872" y="1182"/>
                      </a:lnTo>
                      <a:lnTo>
                        <a:pt x="9761" y="1108"/>
                      </a:lnTo>
                      <a:lnTo>
                        <a:pt x="9650" y="1034"/>
                      </a:lnTo>
                      <a:lnTo>
                        <a:pt x="9392" y="923"/>
                      </a:lnTo>
                      <a:lnTo>
                        <a:pt x="9115" y="831"/>
                      </a:lnTo>
                      <a:lnTo>
                        <a:pt x="8543" y="683"/>
                      </a:lnTo>
                      <a:lnTo>
                        <a:pt x="8285" y="610"/>
                      </a:lnTo>
                      <a:lnTo>
                        <a:pt x="8064" y="536"/>
                      </a:lnTo>
                      <a:lnTo>
                        <a:pt x="7455" y="296"/>
                      </a:lnTo>
                      <a:lnTo>
                        <a:pt x="7159" y="204"/>
                      </a:lnTo>
                      <a:lnTo>
                        <a:pt x="6864" y="130"/>
                      </a:lnTo>
                      <a:lnTo>
                        <a:pt x="6569" y="75"/>
                      </a:lnTo>
                      <a:lnTo>
                        <a:pt x="6255" y="19"/>
                      </a:lnTo>
                      <a:lnTo>
                        <a:pt x="5942" y="1"/>
                      </a:lnTo>
                      <a:close/>
                    </a:path>
                  </a:pathLst>
                </a:custGeom>
                <a:solidFill>
                  <a:srgbClr val="0288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155;p31"/>
                <p:cNvSpPr/>
                <p:nvPr/>
              </p:nvSpPr>
              <p:spPr>
                <a:xfrm>
                  <a:off x="8374913" y="4292689"/>
                  <a:ext cx="187317" cy="912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8" h="47199" extrusionOk="0">
                      <a:moveTo>
                        <a:pt x="3746" y="1"/>
                      </a:moveTo>
                      <a:lnTo>
                        <a:pt x="3322" y="19"/>
                      </a:lnTo>
                      <a:lnTo>
                        <a:pt x="2916" y="38"/>
                      </a:lnTo>
                      <a:lnTo>
                        <a:pt x="2713" y="75"/>
                      </a:lnTo>
                      <a:lnTo>
                        <a:pt x="2510" y="111"/>
                      </a:lnTo>
                      <a:lnTo>
                        <a:pt x="2307" y="167"/>
                      </a:lnTo>
                      <a:lnTo>
                        <a:pt x="2123" y="222"/>
                      </a:lnTo>
                      <a:lnTo>
                        <a:pt x="1901" y="333"/>
                      </a:lnTo>
                      <a:lnTo>
                        <a:pt x="1698" y="462"/>
                      </a:lnTo>
                      <a:lnTo>
                        <a:pt x="1514" y="610"/>
                      </a:lnTo>
                      <a:lnTo>
                        <a:pt x="1348" y="776"/>
                      </a:lnTo>
                      <a:lnTo>
                        <a:pt x="1218" y="960"/>
                      </a:lnTo>
                      <a:lnTo>
                        <a:pt x="1089" y="1163"/>
                      </a:lnTo>
                      <a:lnTo>
                        <a:pt x="979" y="1385"/>
                      </a:lnTo>
                      <a:lnTo>
                        <a:pt x="886" y="1606"/>
                      </a:lnTo>
                      <a:lnTo>
                        <a:pt x="813" y="1846"/>
                      </a:lnTo>
                      <a:lnTo>
                        <a:pt x="739" y="2086"/>
                      </a:lnTo>
                      <a:lnTo>
                        <a:pt x="628" y="2565"/>
                      </a:lnTo>
                      <a:lnTo>
                        <a:pt x="444" y="3506"/>
                      </a:lnTo>
                      <a:lnTo>
                        <a:pt x="351" y="4152"/>
                      </a:lnTo>
                      <a:lnTo>
                        <a:pt x="277" y="4798"/>
                      </a:lnTo>
                      <a:lnTo>
                        <a:pt x="222" y="5444"/>
                      </a:lnTo>
                      <a:lnTo>
                        <a:pt x="167" y="6090"/>
                      </a:lnTo>
                      <a:lnTo>
                        <a:pt x="93" y="7603"/>
                      </a:lnTo>
                      <a:lnTo>
                        <a:pt x="38" y="9097"/>
                      </a:lnTo>
                      <a:lnTo>
                        <a:pt x="1" y="10592"/>
                      </a:lnTo>
                      <a:lnTo>
                        <a:pt x="1" y="12105"/>
                      </a:lnTo>
                      <a:lnTo>
                        <a:pt x="19" y="13599"/>
                      </a:lnTo>
                      <a:lnTo>
                        <a:pt x="56" y="15112"/>
                      </a:lnTo>
                      <a:lnTo>
                        <a:pt x="111" y="16607"/>
                      </a:lnTo>
                      <a:lnTo>
                        <a:pt x="167" y="18101"/>
                      </a:lnTo>
                      <a:lnTo>
                        <a:pt x="259" y="19614"/>
                      </a:lnTo>
                      <a:lnTo>
                        <a:pt x="351" y="21109"/>
                      </a:lnTo>
                      <a:lnTo>
                        <a:pt x="554" y="24116"/>
                      </a:lnTo>
                      <a:lnTo>
                        <a:pt x="776" y="27105"/>
                      </a:lnTo>
                      <a:lnTo>
                        <a:pt x="997" y="30113"/>
                      </a:lnTo>
                      <a:lnTo>
                        <a:pt x="1606" y="38637"/>
                      </a:lnTo>
                      <a:lnTo>
                        <a:pt x="1883" y="42881"/>
                      </a:lnTo>
                      <a:lnTo>
                        <a:pt x="2159" y="47161"/>
                      </a:lnTo>
                      <a:lnTo>
                        <a:pt x="6071" y="47198"/>
                      </a:lnTo>
                      <a:lnTo>
                        <a:pt x="6108" y="47198"/>
                      </a:lnTo>
                      <a:lnTo>
                        <a:pt x="6126" y="47143"/>
                      </a:lnTo>
                      <a:lnTo>
                        <a:pt x="6200" y="46977"/>
                      </a:lnTo>
                      <a:lnTo>
                        <a:pt x="6274" y="46718"/>
                      </a:lnTo>
                      <a:lnTo>
                        <a:pt x="6329" y="46386"/>
                      </a:lnTo>
                      <a:lnTo>
                        <a:pt x="6477" y="45519"/>
                      </a:lnTo>
                      <a:lnTo>
                        <a:pt x="6588" y="44541"/>
                      </a:lnTo>
                      <a:lnTo>
                        <a:pt x="6698" y="43508"/>
                      </a:lnTo>
                      <a:lnTo>
                        <a:pt x="6791" y="42585"/>
                      </a:lnTo>
                      <a:lnTo>
                        <a:pt x="6883" y="41478"/>
                      </a:lnTo>
                      <a:lnTo>
                        <a:pt x="6975" y="40021"/>
                      </a:lnTo>
                      <a:lnTo>
                        <a:pt x="7049" y="38563"/>
                      </a:lnTo>
                      <a:lnTo>
                        <a:pt x="7104" y="37106"/>
                      </a:lnTo>
                      <a:lnTo>
                        <a:pt x="7160" y="35648"/>
                      </a:lnTo>
                      <a:lnTo>
                        <a:pt x="7178" y="34485"/>
                      </a:lnTo>
                      <a:lnTo>
                        <a:pt x="7215" y="33323"/>
                      </a:lnTo>
                      <a:lnTo>
                        <a:pt x="7270" y="32161"/>
                      </a:lnTo>
                      <a:lnTo>
                        <a:pt x="7344" y="30998"/>
                      </a:lnTo>
                      <a:lnTo>
                        <a:pt x="7492" y="28655"/>
                      </a:lnTo>
                      <a:lnTo>
                        <a:pt x="7566" y="27493"/>
                      </a:lnTo>
                      <a:lnTo>
                        <a:pt x="7639" y="26330"/>
                      </a:lnTo>
                      <a:lnTo>
                        <a:pt x="7787" y="23581"/>
                      </a:lnTo>
                      <a:lnTo>
                        <a:pt x="7953" y="20832"/>
                      </a:lnTo>
                      <a:lnTo>
                        <a:pt x="8064" y="19448"/>
                      </a:lnTo>
                      <a:lnTo>
                        <a:pt x="8174" y="18083"/>
                      </a:lnTo>
                      <a:lnTo>
                        <a:pt x="8322" y="16699"/>
                      </a:lnTo>
                      <a:lnTo>
                        <a:pt x="8470" y="15333"/>
                      </a:lnTo>
                      <a:lnTo>
                        <a:pt x="8673" y="13710"/>
                      </a:lnTo>
                      <a:lnTo>
                        <a:pt x="8894" y="12068"/>
                      </a:lnTo>
                      <a:lnTo>
                        <a:pt x="9115" y="10444"/>
                      </a:lnTo>
                      <a:lnTo>
                        <a:pt x="9300" y="8802"/>
                      </a:lnTo>
                      <a:lnTo>
                        <a:pt x="9411" y="8045"/>
                      </a:lnTo>
                      <a:lnTo>
                        <a:pt x="9503" y="7252"/>
                      </a:lnTo>
                      <a:lnTo>
                        <a:pt x="9595" y="6440"/>
                      </a:lnTo>
                      <a:lnTo>
                        <a:pt x="9632" y="6034"/>
                      </a:lnTo>
                      <a:lnTo>
                        <a:pt x="9669" y="5647"/>
                      </a:lnTo>
                      <a:lnTo>
                        <a:pt x="9687" y="5241"/>
                      </a:lnTo>
                      <a:lnTo>
                        <a:pt x="9669" y="4835"/>
                      </a:lnTo>
                      <a:lnTo>
                        <a:pt x="9651" y="4429"/>
                      </a:lnTo>
                      <a:lnTo>
                        <a:pt x="9614" y="4041"/>
                      </a:lnTo>
                      <a:lnTo>
                        <a:pt x="9540" y="3654"/>
                      </a:lnTo>
                      <a:lnTo>
                        <a:pt x="9448" y="3285"/>
                      </a:lnTo>
                      <a:lnTo>
                        <a:pt x="9337" y="2916"/>
                      </a:lnTo>
                      <a:lnTo>
                        <a:pt x="9189" y="2547"/>
                      </a:lnTo>
                      <a:lnTo>
                        <a:pt x="8986" y="2178"/>
                      </a:lnTo>
                      <a:lnTo>
                        <a:pt x="8746" y="1846"/>
                      </a:lnTo>
                      <a:lnTo>
                        <a:pt x="8488" y="1514"/>
                      </a:lnTo>
                      <a:lnTo>
                        <a:pt x="8193" y="1219"/>
                      </a:lnTo>
                      <a:lnTo>
                        <a:pt x="7861" y="942"/>
                      </a:lnTo>
                      <a:lnTo>
                        <a:pt x="7529" y="720"/>
                      </a:lnTo>
                      <a:lnTo>
                        <a:pt x="7160" y="517"/>
                      </a:lnTo>
                      <a:lnTo>
                        <a:pt x="6772" y="351"/>
                      </a:lnTo>
                      <a:lnTo>
                        <a:pt x="6403" y="222"/>
                      </a:lnTo>
                      <a:lnTo>
                        <a:pt x="6034" y="148"/>
                      </a:lnTo>
                      <a:lnTo>
                        <a:pt x="5665" y="75"/>
                      </a:lnTo>
                      <a:lnTo>
                        <a:pt x="5278" y="38"/>
                      </a:lnTo>
                      <a:lnTo>
                        <a:pt x="490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156;p31"/>
                <p:cNvSpPr/>
                <p:nvPr/>
              </p:nvSpPr>
              <p:spPr>
                <a:xfrm>
                  <a:off x="8374198" y="3882439"/>
                  <a:ext cx="290779" cy="551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28507" extrusionOk="0">
                      <a:moveTo>
                        <a:pt x="8304" y="0"/>
                      </a:moveTo>
                      <a:lnTo>
                        <a:pt x="8027" y="19"/>
                      </a:lnTo>
                      <a:lnTo>
                        <a:pt x="7732" y="37"/>
                      </a:lnTo>
                      <a:lnTo>
                        <a:pt x="7437" y="74"/>
                      </a:lnTo>
                      <a:lnTo>
                        <a:pt x="7160" y="111"/>
                      </a:lnTo>
                      <a:lnTo>
                        <a:pt x="6883" y="166"/>
                      </a:lnTo>
                      <a:lnTo>
                        <a:pt x="6588" y="240"/>
                      </a:lnTo>
                      <a:lnTo>
                        <a:pt x="6329" y="332"/>
                      </a:lnTo>
                      <a:lnTo>
                        <a:pt x="6053" y="425"/>
                      </a:lnTo>
                      <a:lnTo>
                        <a:pt x="5794" y="517"/>
                      </a:lnTo>
                      <a:lnTo>
                        <a:pt x="5536" y="646"/>
                      </a:lnTo>
                      <a:lnTo>
                        <a:pt x="5278" y="775"/>
                      </a:lnTo>
                      <a:lnTo>
                        <a:pt x="5038" y="923"/>
                      </a:lnTo>
                      <a:lnTo>
                        <a:pt x="4798" y="1070"/>
                      </a:lnTo>
                      <a:lnTo>
                        <a:pt x="4558" y="1236"/>
                      </a:lnTo>
                      <a:lnTo>
                        <a:pt x="4337" y="1421"/>
                      </a:lnTo>
                      <a:lnTo>
                        <a:pt x="4115" y="1624"/>
                      </a:lnTo>
                      <a:lnTo>
                        <a:pt x="3912" y="1827"/>
                      </a:lnTo>
                      <a:lnTo>
                        <a:pt x="3709" y="2048"/>
                      </a:lnTo>
                      <a:lnTo>
                        <a:pt x="3525" y="2270"/>
                      </a:lnTo>
                      <a:lnTo>
                        <a:pt x="3340" y="2510"/>
                      </a:lnTo>
                      <a:lnTo>
                        <a:pt x="3174" y="2768"/>
                      </a:lnTo>
                      <a:lnTo>
                        <a:pt x="3027" y="3026"/>
                      </a:lnTo>
                      <a:lnTo>
                        <a:pt x="2879" y="3321"/>
                      </a:lnTo>
                      <a:lnTo>
                        <a:pt x="2602" y="3912"/>
                      </a:lnTo>
                      <a:lnTo>
                        <a:pt x="2381" y="4521"/>
                      </a:lnTo>
                      <a:lnTo>
                        <a:pt x="2178" y="5148"/>
                      </a:lnTo>
                      <a:lnTo>
                        <a:pt x="2012" y="5775"/>
                      </a:lnTo>
                      <a:lnTo>
                        <a:pt x="1864" y="6403"/>
                      </a:lnTo>
                      <a:lnTo>
                        <a:pt x="1735" y="7048"/>
                      </a:lnTo>
                      <a:lnTo>
                        <a:pt x="1643" y="7694"/>
                      </a:lnTo>
                      <a:lnTo>
                        <a:pt x="1551" y="8358"/>
                      </a:lnTo>
                      <a:lnTo>
                        <a:pt x="1422" y="9668"/>
                      </a:lnTo>
                      <a:lnTo>
                        <a:pt x="1311" y="10979"/>
                      </a:lnTo>
                      <a:lnTo>
                        <a:pt x="1200" y="12289"/>
                      </a:lnTo>
                      <a:lnTo>
                        <a:pt x="1145" y="12934"/>
                      </a:lnTo>
                      <a:lnTo>
                        <a:pt x="1053" y="13580"/>
                      </a:lnTo>
                      <a:lnTo>
                        <a:pt x="850" y="15204"/>
                      </a:lnTo>
                      <a:lnTo>
                        <a:pt x="665" y="16827"/>
                      </a:lnTo>
                      <a:lnTo>
                        <a:pt x="499" y="18451"/>
                      </a:lnTo>
                      <a:lnTo>
                        <a:pt x="370" y="20075"/>
                      </a:lnTo>
                      <a:lnTo>
                        <a:pt x="241" y="21717"/>
                      </a:lnTo>
                      <a:lnTo>
                        <a:pt x="148" y="23341"/>
                      </a:lnTo>
                      <a:lnTo>
                        <a:pt x="56" y="24983"/>
                      </a:lnTo>
                      <a:lnTo>
                        <a:pt x="1" y="26606"/>
                      </a:lnTo>
                      <a:lnTo>
                        <a:pt x="1" y="26828"/>
                      </a:lnTo>
                      <a:lnTo>
                        <a:pt x="1" y="27031"/>
                      </a:lnTo>
                      <a:lnTo>
                        <a:pt x="56" y="27234"/>
                      </a:lnTo>
                      <a:lnTo>
                        <a:pt x="93" y="27326"/>
                      </a:lnTo>
                      <a:lnTo>
                        <a:pt x="148" y="27418"/>
                      </a:lnTo>
                      <a:lnTo>
                        <a:pt x="204" y="27511"/>
                      </a:lnTo>
                      <a:lnTo>
                        <a:pt x="259" y="27566"/>
                      </a:lnTo>
                      <a:lnTo>
                        <a:pt x="407" y="27677"/>
                      </a:lnTo>
                      <a:lnTo>
                        <a:pt x="591" y="27787"/>
                      </a:lnTo>
                      <a:lnTo>
                        <a:pt x="757" y="27861"/>
                      </a:lnTo>
                      <a:lnTo>
                        <a:pt x="1237" y="28027"/>
                      </a:lnTo>
                      <a:lnTo>
                        <a:pt x="1735" y="28156"/>
                      </a:lnTo>
                      <a:lnTo>
                        <a:pt x="2233" y="28267"/>
                      </a:lnTo>
                      <a:lnTo>
                        <a:pt x="2732" y="28322"/>
                      </a:lnTo>
                      <a:lnTo>
                        <a:pt x="3248" y="28378"/>
                      </a:lnTo>
                      <a:lnTo>
                        <a:pt x="3765" y="28415"/>
                      </a:lnTo>
                      <a:lnTo>
                        <a:pt x="4780" y="28452"/>
                      </a:lnTo>
                      <a:lnTo>
                        <a:pt x="5942" y="28488"/>
                      </a:lnTo>
                      <a:lnTo>
                        <a:pt x="7104" y="28507"/>
                      </a:lnTo>
                      <a:lnTo>
                        <a:pt x="8248" y="28507"/>
                      </a:lnTo>
                      <a:lnTo>
                        <a:pt x="9411" y="28470"/>
                      </a:lnTo>
                      <a:lnTo>
                        <a:pt x="9983" y="28433"/>
                      </a:lnTo>
                      <a:lnTo>
                        <a:pt x="10555" y="28378"/>
                      </a:lnTo>
                      <a:lnTo>
                        <a:pt x="11127" y="28322"/>
                      </a:lnTo>
                      <a:lnTo>
                        <a:pt x="11699" y="28249"/>
                      </a:lnTo>
                      <a:lnTo>
                        <a:pt x="12271" y="28156"/>
                      </a:lnTo>
                      <a:lnTo>
                        <a:pt x="12824" y="28046"/>
                      </a:lnTo>
                      <a:lnTo>
                        <a:pt x="13378" y="27916"/>
                      </a:lnTo>
                      <a:lnTo>
                        <a:pt x="13931" y="27769"/>
                      </a:lnTo>
                      <a:lnTo>
                        <a:pt x="14208" y="27677"/>
                      </a:lnTo>
                      <a:lnTo>
                        <a:pt x="14485" y="27566"/>
                      </a:lnTo>
                      <a:lnTo>
                        <a:pt x="14596" y="27492"/>
                      </a:lnTo>
                      <a:lnTo>
                        <a:pt x="14706" y="27400"/>
                      </a:lnTo>
                      <a:lnTo>
                        <a:pt x="14817" y="27308"/>
                      </a:lnTo>
                      <a:lnTo>
                        <a:pt x="14891" y="27197"/>
                      </a:lnTo>
                      <a:lnTo>
                        <a:pt x="14946" y="27086"/>
                      </a:lnTo>
                      <a:lnTo>
                        <a:pt x="14983" y="26994"/>
                      </a:lnTo>
                      <a:lnTo>
                        <a:pt x="15038" y="26754"/>
                      </a:lnTo>
                      <a:lnTo>
                        <a:pt x="15038" y="26514"/>
                      </a:lnTo>
                      <a:lnTo>
                        <a:pt x="15038" y="26293"/>
                      </a:lnTo>
                      <a:lnTo>
                        <a:pt x="14651" y="10443"/>
                      </a:lnTo>
                      <a:lnTo>
                        <a:pt x="14614" y="8894"/>
                      </a:lnTo>
                      <a:lnTo>
                        <a:pt x="14614" y="8063"/>
                      </a:lnTo>
                      <a:lnTo>
                        <a:pt x="14577" y="7233"/>
                      </a:lnTo>
                      <a:lnTo>
                        <a:pt x="14522" y="6403"/>
                      </a:lnTo>
                      <a:lnTo>
                        <a:pt x="14485" y="5997"/>
                      </a:lnTo>
                      <a:lnTo>
                        <a:pt x="14429" y="5572"/>
                      </a:lnTo>
                      <a:lnTo>
                        <a:pt x="14356" y="5166"/>
                      </a:lnTo>
                      <a:lnTo>
                        <a:pt x="14282" y="4761"/>
                      </a:lnTo>
                      <a:lnTo>
                        <a:pt x="14190" y="4373"/>
                      </a:lnTo>
                      <a:lnTo>
                        <a:pt x="14079" y="3986"/>
                      </a:lnTo>
                      <a:lnTo>
                        <a:pt x="13913" y="3506"/>
                      </a:lnTo>
                      <a:lnTo>
                        <a:pt x="13728" y="3045"/>
                      </a:lnTo>
                      <a:lnTo>
                        <a:pt x="13507" y="2602"/>
                      </a:lnTo>
                      <a:lnTo>
                        <a:pt x="13230" y="2177"/>
                      </a:lnTo>
                      <a:lnTo>
                        <a:pt x="13027" y="1882"/>
                      </a:lnTo>
                      <a:lnTo>
                        <a:pt x="12769" y="1624"/>
                      </a:lnTo>
                      <a:lnTo>
                        <a:pt x="12511" y="1384"/>
                      </a:lnTo>
                      <a:lnTo>
                        <a:pt x="12215" y="1144"/>
                      </a:lnTo>
                      <a:lnTo>
                        <a:pt x="11920" y="960"/>
                      </a:lnTo>
                      <a:lnTo>
                        <a:pt x="11606" y="775"/>
                      </a:lnTo>
                      <a:lnTo>
                        <a:pt x="11274" y="609"/>
                      </a:lnTo>
                      <a:lnTo>
                        <a:pt x="10942" y="480"/>
                      </a:lnTo>
                      <a:lnTo>
                        <a:pt x="10647" y="369"/>
                      </a:lnTo>
                      <a:lnTo>
                        <a:pt x="10370" y="277"/>
                      </a:lnTo>
                      <a:lnTo>
                        <a:pt x="10075" y="203"/>
                      </a:lnTo>
                      <a:lnTo>
                        <a:pt x="9780" y="148"/>
                      </a:lnTo>
                      <a:lnTo>
                        <a:pt x="9485" y="92"/>
                      </a:lnTo>
                      <a:lnTo>
                        <a:pt x="9189" y="56"/>
                      </a:lnTo>
                      <a:lnTo>
                        <a:pt x="8894" y="19"/>
                      </a:lnTo>
                      <a:lnTo>
                        <a:pt x="859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157;p31"/>
                <p:cNvSpPr/>
                <p:nvPr/>
              </p:nvSpPr>
              <p:spPr>
                <a:xfrm>
                  <a:off x="8494423" y="3805737"/>
                  <a:ext cx="82792" cy="115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2" h="5997" extrusionOk="0">
                      <a:moveTo>
                        <a:pt x="1772" y="0"/>
                      </a:moveTo>
                      <a:lnTo>
                        <a:pt x="1588" y="19"/>
                      </a:lnTo>
                      <a:lnTo>
                        <a:pt x="1495" y="37"/>
                      </a:lnTo>
                      <a:lnTo>
                        <a:pt x="1403" y="74"/>
                      </a:lnTo>
                      <a:lnTo>
                        <a:pt x="1237" y="166"/>
                      </a:lnTo>
                      <a:lnTo>
                        <a:pt x="1089" y="295"/>
                      </a:lnTo>
                      <a:lnTo>
                        <a:pt x="942" y="462"/>
                      </a:lnTo>
                      <a:lnTo>
                        <a:pt x="831" y="664"/>
                      </a:lnTo>
                      <a:lnTo>
                        <a:pt x="702" y="886"/>
                      </a:lnTo>
                      <a:lnTo>
                        <a:pt x="591" y="1126"/>
                      </a:lnTo>
                      <a:lnTo>
                        <a:pt x="499" y="1384"/>
                      </a:lnTo>
                      <a:lnTo>
                        <a:pt x="351" y="1901"/>
                      </a:lnTo>
                      <a:lnTo>
                        <a:pt x="222" y="2417"/>
                      </a:lnTo>
                      <a:lnTo>
                        <a:pt x="130" y="2860"/>
                      </a:lnTo>
                      <a:lnTo>
                        <a:pt x="75" y="3229"/>
                      </a:lnTo>
                      <a:lnTo>
                        <a:pt x="19" y="3617"/>
                      </a:lnTo>
                      <a:lnTo>
                        <a:pt x="1" y="4041"/>
                      </a:lnTo>
                      <a:lnTo>
                        <a:pt x="1" y="4244"/>
                      </a:lnTo>
                      <a:lnTo>
                        <a:pt x="19" y="4447"/>
                      </a:lnTo>
                      <a:lnTo>
                        <a:pt x="56" y="4650"/>
                      </a:lnTo>
                      <a:lnTo>
                        <a:pt x="93" y="4853"/>
                      </a:lnTo>
                      <a:lnTo>
                        <a:pt x="167" y="5037"/>
                      </a:lnTo>
                      <a:lnTo>
                        <a:pt x="241" y="5222"/>
                      </a:lnTo>
                      <a:lnTo>
                        <a:pt x="333" y="5369"/>
                      </a:lnTo>
                      <a:lnTo>
                        <a:pt x="462" y="5517"/>
                      </a:lnTo>
                      <a:lnTo>
                        <a:pt x="610" y="5646"/>
                      </a:lnTo>
                      <a:lnTo>
                        <a:pt x="776" y="5757"/>
                      </a:lnTo>
                      <a:lnTo>
                        <a:pt x="960" y="5849"/>
                      </a:lnTo>
                      <a:lnTo>
                        <a:pt x="1182" y="5905"/>
                      </a:lnTo>
                      <a:lnTo>
                        <a:pt x="1458" y="5941"/>
                      </a:lnTo>
                      <a:lnTo>
                        <a:pt x="1754" y="5978"/>
                      </a:lnTo>
                      <a:lnTo>
                        <a:pt x="2067" y="5997"/>
                      </a:lnTo>
                      <a:lnTo>
                        <a:pt x="2381" y="5997"/>
                      </a:lnTo>
                      <a:lnTo>
                        <a:pt x="2695" y="5960"/>
                      </a:lnTo>
                      <a:lnTo>
                        <a:pt x="2990" y="5905"/>
                      </a:lnTo>
                      <a:lnTo>
                        <a:pt x="3137" y="5868"/>
                      </a:lnTo>
                      <a:lnTo>
                        <a:pt x="3267" y="5812"/>
                      </a:lnTo>
                      <a:lnTo>
                        <a:pt x="3396" y="5738"/>
                      </a:lnTo>
                      <a:lnTo>
                        <a:pt x="3525" y="5665"/>
                      </a:lnTo>
                      <a:lnTo>
                        <a:pt x="3691" y="5517"/>
                      </a:lnTo>
                      <a:lnTo>
                        <a:pt x="3802" y="5406"/>
                      </a:lnTo>
                      <a:lnTo>
                        <a:pt x="3894" y="5277"/>
                      </a:lnTo>
                      <a:lnTo>
                        <a:pt x="3968" y="5130"/>
                      </a:lnTo>
                      <a:lnTo>
                        <a:pt x="4042" y="4982"/>
                      </a:lnTo>
                      <a:lnTo>
                        <a:pt x="4097" y="4816"/>
                      </a:lnTo>
                      <a:lnTo>
                        <a:pt x="4134" y="4650"/>
                      </a:lnTo>
                      <a:lnTo>
                        <a:pt x="4208" y="4299"/>
                      </a:lnTo>
                      <a:lnTo>
                        <a:pt x="4245" y="3930"/>
                      </a:lnTo>
                      <a:lnTo>
                        <a:pt x="4263" y="3580"/>
                      </a:lnTo>
                      <a:lnTo>
                        <a:pt x="4281" y="2934"/>
                      </a:lnTo>
                      <a:lnTo>
                        <a:pt x="4281" y="2565"/>
                      </a:lnTo>
                      <a:lnTo>
                        <a:pt x="4281" y="2177"/>
                      </a:lnTo>
                      <a:lnTo>
                        <a:pt x="4263" y="2011"/>
                      </a:lnTo>
                      <a:lnTo>
                        <a:pt x="4226" y="1827"/>
                      </a:lnTo>
                      <a:lnTo>
                        <a:pt x="4189" y="1642"/>
                      </a:lnTo>
                      <a:lnTo>
                        <a:pt x="4134" y="1458"/>
                      </a:lnTo>
                      <a:lnTo>
                        <a:pt x="4060" y="1273"/>
                      </a:lnTo>
                      <a:lnTo>
                        <a:pt x="3968" y="1107"/>
                      </a:lnTo>
                      <a:lnTo>
                        <a:pt x="3857" y="941"/>
                      </a:lnTo>
                      <a:lnTo>
                        <a:pt x="3746" y="794"/>
                      </a:lnTo>
                      <a:lnTo>
                        <a:pt x="3599" y="664"/>
                      </a:lnTo>
                      <a:lnTo>
                        <a:pt x="3451" y="535"/>
                      </a:lnTo>
                      <a:lnTo>
                        <a:pt x="3285" y="425"/>
                      </a:lnTo>
                      <a:lnTo>
                        <a:pt x="3119" y="314"/>
                      </a:lnTo>
                      <a:lnTo>
                        <a:pt x="2953" y="222"/>
                      </a:lnTo>
                      <a:lnTo>
                        <a:pt x="2768" y="148"/>
                      </a:lnTo>
                      <a:lnTo>
                        <a:pt x="2565" y="93"/>
                      </a:lnTo>
                      <a:lnTo>
                        <a:pt x="2381" y="37"/>
                      </a:lnTo>
                      <a:lnTo>
                        <a:pt x="2178" y="19"/>
                      </a:lnTo>
                      <a:lnTo>
                        <a:pt x="1975" y="0"/>
                      </a:lnTo>
                      <a:close/>
                    </a:path>
                  </a:pathLst>
                </a:custGeom>
                <a:solidFill>
                  <a:srgbClr val="D99D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158;p31"/>
                <p:cNvSpPr/>
                <p:nvPr/>
              </p:nvSpPr>
              <p:spPr>
                <a:xfrm>
                  <a:off x="8462327" y="3726889"/>
                  <a:ext cx="37471" cy="61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" h="3175" extrusionOk="0">
                      <a:moveTo>
                        <a:pt x="646" y="1"/>
                      </a:moveTo>
                      <a:lnTo>
                        <a:pt x="554" y="19"/>
                      </a:lnTo>
                      <a:lnTo>
                        <a:pt x="480" y="56"/>
                      </a:lnTo>
                      <a:lnTo>
                        <a:pt x="388" y="93"/>
                      </a:lnTo>
                      <a:lnTo>
                        <a:pt x="314" y="167"/>
                      </a:lnTo>
                      <a:lnTo>
                        <a:pt x="259" y="240"/>
                      </a:lnTo>
                      <a:lnTo>
                        <a:pt x="185" y="314"/>
                      </a:lnTo>
                      <a:lnTo>
                        <a:pt x="148" y="425"/>
                      </a:lnTo>
                      <a:lnTo>
                        <a:pt x="56" y="646"/>
                      </a:lnTo>
                      <a:lnTo>
                        <a:pt x="19" y="905"/>
                      </a:lnTo>
                      <a:lnTo>
                        <a:pt x="0" y="1200"/>
                      </a:lnTo>
                      <a:lnTo>
                        <a:pt x="19" y="1495"/>
                      </a:lnTo>
                      <a:lnTo>
                        <a:pt x="92" y="1827"/>
                      </a:lnTo>
                      <a:lnTo>
                        <a:pt x="185" y="2141"/>
                      </a:lnTo>
                      <a:lnTo>
                        <a:pt x="314" y="2418"/>
                      </a:lnTo>
                      <a:lnTo>
                        <a:pt x="461" y="2658"/>
                      </a:lnTo>
                      <a:lnTo>
                        <a:pt x="646" y="2861"/>
                      </a:lnTo>
                      <a:lnTo>
                        <a:pt x="812" y="3027"/>
                      </a:lnTo>
                      <a:lnTo>
                        <a:pt x="904" y="3082"/>
                      </a:lnTo>
                      <a:lnTo>
                        <a:pt x="1015" y="3137"/>
                      </a:lnTo>
                      <a:lnTo>
                        <a:pt x="1107" y="3174"/>
                      </a:lnTo>
                      <a:lnTo>
                        <a:pt x="1384" y="3174"/>
                      </a:lnTo>
                      <a:lnTo>
                        <a:pt x="1476" y="3137"/>
                      </a:lnTo>
                      <a:lnTo>
                        <a:pt x="1550" y="3082"/>
                      </a:lnTo>
                      <a:lnTo>
                        <a:pt x="1624" y="3027"/>
                      </a:lnTo>
                      <a:lnTo>
                        <a:pt x="1698" y="2953"/>
                      </a:lnTo>
                      <a:lnTo>
                        <a:pt x="1753" y="2861"/>
                      </a:lnTo>
                      <a:lnTo>
                        <a:pt x="1808" y="2768"/>
                      </a:lnTo>
                      <a:lnTo>
                        <a:pt x="1882" y="2547"/>
                      </a:lnTo>
                      <a:lnTo>
                        <a:pt x="1938" y="2289"/>
                      </a:lnTo>
                      <a:lnTo>
                        <a:pt x="1938" y="1993"/>
                      </a:lnTo>
                      <a:lnTo>
                        <a:pt x="1919" y="1680"/>
                      </a:lnTo>
                      <a:lnTo>
                        <a:pt x="1845" y="1366"/>
                      </a:lnTo>
                      <a:lnTo>
                        <a:pt x="1753" y="1052"/>
                      </a:lnTo>
                      <a:lnTo>
                        <a:pt x="1624" y="776"/>
                      </a:lnTo>
                      <a:lnTo>
                        <a:pt x="1476" y="517"/>
                      </a:lnTo>
                      <a:lnTo>
                        <a:pt x="1310" y="314"/>
                      </a:lnTo>
                      <a:lnTo>
                        <a:pt x="1126" y="167"/>
                      </a:lnTo>
                      <a:lnTo>
                        <a:pt x="1033" y="93"/>
                      </a:lnTo>
                      <a:lnTo>
                        <a:pt x="941" y="56"/>
                      </a:lnTo>
                      <a:lnTo>
                        <a:pt x="849" y="19"/>
                      </a:lnTo>
                      <a:lnTo>
                        <a:pt x="757" y="1"/>
                      </a:lnTo>
                      <a:close/>
                    </a:path>
                  </a:pathLst>
                </a:custGeom>
                <a:solidFill>
                  <a:srgbClr val="FAB5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159;p31"/>
                <p:cNvSpPr/>
                <p:nvPr/>
              </p:nvSpPr>
              <p:spPr>
                <a:xfrm>
                  <a:off x="8238292" y="4012641"/>
                  <a:ext cx="212994" cy="455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6" h="23563" extrusionOk="0">
                      <a:moveTo>
                        <a:pt x="7085" y="1"/>
                      </a:moveTo>
                      <a:lnTo>
                        <a:pt x="6864" y="19"/>
                      </a:lnTo>
                      <a:lnTo>
                        <a:pt x="6624" y="75"/>
                      </a:lnTo>
                      <a:lnTo>
                        <a:pt x="6384" y="148"/>
                      </a:lnTo>
                      <a:lnTo>
                        <a:pt x="6144" y="278"/>
                      </a:lnTo>
                      <a:lnTo>
                        <a:pt x="5904" y="407"/>
                      </a:lnTo>
                      <a:lnTo>
                        <a:pt x="5664" y="573"/>
                      </a:lnTo>
                      <a:lnTo>
                        <a:pt x="5425" y="776"/>
                      </a:lnTo>
                      <a:lnTo>
                        <a:pt x="5185" y="979"/>
                      </a:lnTo>
                      <a:lnTo>
                        <a:pt x="4945" y="1219"/>
                      </a:lnTo>
                      <a:lnTo>
                        <a:pt x="4705" y="1477"/>
                      </a:lnTo>
                      <a:lnTo>
                        <a:pt x="4465" y="1754"/>
                      </a:lnTo>
                      <a:lnTo>
                        <a:pt x="3967" y="2344"/>
                      </a:lnTo>
                      <a:lnTo>
                        <a:pt x="3506" y="3008"/>
                      </a:lnTo>
                      <a:lnTo>
                        <a:pt x="3044" y="3691"/>
                      </a:lnTo>
                      <a:lnTo>
                        <a:pt x="2602" y="4411"/>
                      </a:lnTo>
                      <a:lnTo>
                        <a:pt x="2177" y="5149"/>
                      </a:lnTo>
                      <a:lnTo>
                        <a:pt x="1790" y="5887"/>
                      </a:lnTo>
                      <a:lnTo>
                        <a:pt x="1402" y="6606"/>
                      </a:lnTo>
                      <a:lnTo>
                        <a:pt x="1089" y="7234"/>
                      </a:lnTo>
                      <a:lnTo>
                        <a:pt x="793" y="7879"/>
                      </a:lnTo>
                      <a:lnTo>
                        <a:pt x="498" y="8525"/>
                      </a:lnTo>
                      <a:lnTo>
                        <a:pt x="221" y="9171"/>
                      </a:lnTo>
                      <a:lnTo>
                        <a:pt x="111" y="9448"/>
                      </a:lnTo>
                      <a:lnTo>
                        <a:pt x="55" y="9577"/>
                      </a:lnTo>
                      <a:lnTo>
                        <a:pt x="18" y="9706"/>
                      </a:lnTo>
                      <a:lnTo>
                        <a:pt x="0" y="9817"/>
                      </a:lnTo>
                      <a:lnTo>
                        <a:pt x="0" y="9946"/>
                      </a:lnTo>
                      <a:lnTo>
                        <a:pt x="18" y="10093"/>
                      </a:lnTo>
                      <a:lnTo>
                        <a:pt x="55" y="10241"/>
                      </a:lnTo>
                      <a:lnTo>
                        <a:pt x="166" y="10592"/>
                      </a:lnTo>
                      <a:lnTo>
                        <a:pt x="295" y="10942"/>
                      </a:lnTo>
                      <a:lnTo>
                        <a:pt x="590" y="11606"/>
                      </a:lnTo>
                      <a:lnTo>
                        <a:pt x="886" y="12252"/>
                      </a:lnTo>
                      <a:lnTo>
                        <a:pt x="1218" y="12880"/>
                      </a:lnTo>
                      <a:lnTo>
                        <a:pt x="1587" y="13488"/>
                      </a:lnTo>
                      <a:lnTo>
                        <a:pt x="1956" y="14079"/>
                      </a:lnTo>
                      <a:lnTo>
                        <a:pt x="2362" y="14669"/>
                      </a:lnTo>
                      <a:lnTo>
                        <a:pt x="2768" y="15260"/>
                      </a:lnTo>
                      <a:lnTo>
                        <a:pt x="3192" y="15813"/>
                      </a:lnTo>
                      <a:lnTo>
                        <a:pt x="3635" y="16385"/>
                      </a:lnTo>
                      <a:lnTo>
                        <a:pt x="4299" y="17271"/>
                      </a:lnTo>
                      <a:lnTo>
                        <a:pt x="4945" y="18156"/>
                      </a:lnTo>
                      <a:lnTo>
                        <a:pt x="6218" y="19983"/>
                      </a:lnTo>
                      <a:lnTo>
                        <a:pt x="6532" y="20389"/>
                      </a:lnTo>
                      <a:lnTo>
                        <a:pt x="6864" y="20813"/>
                      </a:lnTo>
                      <a:lnTo>
                        <a:pt x="7177" y="21238"/>
                      </a:lnTo>
                      <a:lnTo>
                        <a:pt x="7510" y="21662"/>
                      </a:lnTo>
                      <a:lnTo>
                        <a:pt x="7805" y="22105"/>
                      </a:lnTo>
                      <a:lnTo>
                        <a:pt x="7934" y="22326"/>
                      </a:lnTo>
                      <a:lnTo>
                        <a:pt x="8063" y="22566"/>
                      </a:lnTo>
                      <a:lnTo>
                        <a:pt x="8174" y="22788"/>
                      </a:lnTo>
                      <a:lnTo>
                        <a:pt x="8284" y="23028"/>
                      </a:lnTo>
                      <a:lnTo>
                        <a:pt x="8358" y="23286"/>
                      </a:lnTo>
                      <a:lnTo>
                        <a:pt x="8432" y="23526"/>
                      </a:lnTo>
                      <a:lnTo>
                        <a:pt x="8598" y="23544"/>
                      </a:lnTo>
                      <a:lnTo>
                        <a:pt x="8764" y="23563"/>
                      </a:lnTo>
                      <a:lnTo>
                        <a:pt x="9096" y="23544"/>
                      </a:lnTo>
                      <a:lnTo>
                        <a:pt x="9428" y="23470"/>
                      </a:lnTo>
                      <a:lnTo>
                        <a:pt x="9761" y="23378"/>
                      </a:lnTo>
                      <a:lnTo>
                        <a:pt x="10074" y="23249"/>
                      </a:lnTo>
                      <a:lnTo>
                        <a:pt x="10388" y="23101"/>
                      </a:lnTo>
                      <a:lnTo>
                        <a:pt x="10683" y="22935"/>
                      </a:lnTo>
                      <a:lnTo>
                        <a:pt x="10978" y="22751"/>
                      </a:lnTo>
                      <a:lnTo>
                        <a:pt x="11015" y="22714"/>
                      </a:lnTo>
                      <a:lnTo>
                        <a:pt x="11015" y="22677"/>
                      </a:lnTo>
                      <a:lnTo>
                        <a:pt x="10997" y="22622"/>
                      </a:lnTo>
                      <a:lnTo>
                        <a:pt x="10941" y="22585"/>
                      </a:lnTo>
                      <a:lnTo>
                        <a:pt x="10886" y="22548"/>
                      </a:lnTo>
                      <a:lnTo>
                        <a:pt x="10683" y="22437"/>
                      </a:lnTo>
                      <a:lnTo>
                        <a:pt x="10499" y="22308"/>
                      </a:lnTo>
                      <a:lnTo>
                        <a:pt x="10351" y="22160"/>
                      </a:lnTo>
                      <a:lnTo>
                        <a:pt x="10222" y="21976"/>
                      </a:lnTo>
                      <a:lnTo>
                        <a:pt x="10093" y="21791"/>
                      </a:lnTo>
                      <a:lnTo>
                        <a:pt x="10000" y="21607"/>
                      </a:lnTo>
                      <a:lnTo>
                        <a:pt x="9816" y="21182"/>
                      </a:lnTo>
                      <a:lnTo>
                        <a:pt x="9318" y="20075"/>
                      </a:lnTo>
                      <a:lnTo>
                        <a:pt x="8783" y="18968"/>
                      </a:lnTo>
                      <a:lnTo>
                        <a:pt x="8248" y="17917"/>
                      </a:lnTo>
                      <a:lnTo>
                        <a:pt x="7694" y="16846"/>
                      </a:lnTo>
                      <a:lnTo>
                        <a:pt x="6569" y="14743"/>
                      </a:lnTo>
                      <a:lnTo>
                        <a:pt x="4613" y="11108"/>
                      </a:lnTo>
                      <a:lnTo>
                        <a:pt x="4428" y="10739"/>
                      </a:lnTo>
                      <a:lnTo>
                        <a:pt x="4336" y="10573"/>
                      </a:lnTo>
                      <a:lnTo>
                        <a:pt x="4281" y="10407"/>
                      </a:lnTo>
                      <a:lnTo>
                        <a:pt x="4225" y="10259"/>
                      </a:lnTo>
                      <a:lnTo>
                        <a:pt x="4225" y="10075"/>
                      </a:lnTo>
                      <a:lnTo>
                        <a:pt x="4244" y="9872"/>
                      </a:lnTo>
                      <a:lnTo>
                        <a:pt x="4299" y="9669"/>
                      </a:lnTo>
                      <a:lnTo>
                        <a:pt x="4373" y="9485"/>
                      </a:lnTo>
                      <a:lnTo>
                        <a:pt x="4447" y="9318"/>
                      </a:lnTo>
                      <a:lnTo>
                        <a:pt x="4631" y="9005"/>
                      </a:lnTo>
                      <a:lnTo>
                        <a:pt x="4853" y="8691"/>
                      </a:lnTo>
                      <a:lnTo>
                        <a:pt x="5074" y="8396"/>
                      </a:lnTo>
                      <a:lnTo>
                        <a:pt x="7842" y="4374"/>
                      </a:lnTo>
                      <a:lnTo>
                        <a:pt x="8118" y="3986"/>
                      </a:lnTo>
                      <a:lnTo>
                        <a:pt x="8377" y="3636"/>
                      </a:lnTo>
                      <a:lnTo>
                        <a:pt x="8506" y="3433"/>
                      </a:lnTo>
                      <a:lnTo>
                        <a:pt x="8598" y="3248"/>
                      </a:lnTo>
                      <a:lnTo>
                        <a:pt x="8690" y="3027"/>
                      </a:lnTo>
                      <a:lnTo>
                        <a:pt x="8783" y="2787"/>
                      </a:lnTo>
                      <a:lnTo>
                        <a:pt x="8838" y="2547"/>
                      </a:lnTo>
                      <a:lnTo>
                        <a:pt x="8856" y="2326"/>
                      </a:lnTo>
                      <a:lnTo>
                        <a:pt x="8875" y="2086"/>
                      </a:lnTo>
                      <a:lnTo>
                        <a:pt x="8875" y="1846"/>
                      </a:lnTo>
                      <a:lnTo>
                        <a:pt x="8838" y="1624"/>
                      </a:lnTo>
                      <a:lnTo>
                        <a:pt x="8783" y="1385"/>
                      </a:lnTo>
                      <a:lnTo>
                        <a:pt x="8690" y="1182"/>
                      </a:lnTo>
                      <a:lnTo>
                        <a:pt x="8561" y="960"/>
                      </a:lnTo>
                      <a:lnTo>
                        <a:pt x="8377" y="702"/>
                      </a:lnTo>
                      <a:lnTo>
                        <a:pt x="8174" y="481"/>
                      </a:lnTo>
                      <a:lnTo>
                        <a:pt x="7971" y="314"/>
                      </a:lnTo>
                      <a:lnTo>
                        <a:pt x="7749" y="167"/>
                      </a:lnTo>
                      <a:lnTo>
                        <a:pt x="7528" y="75"/>
                      </a:lnTo>
                      <a:lnTo>
                        <a:pt x="7307" y="19"/>
                      </a:lnTo>
                      <a:lnTo>
                        <a:pt x="7085" y="1"/>
                      </a:lnTo>
                      <a:close/>
                    </a:path>
                  </a:pathLst>
                </a:custGeom>
                <a:solidFill>
                  <a:srgbClr val="FAB5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160;p31"/>
                <p:cNvSpPr/>
                <p:nvPr/>
              </p:nvSpPr>
              <p:spPr>
                <a:xfrm>
                  <a:off x="8311050" y="3911693"/>
                  <a:ext cx="198744" cy="20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9" h="10831" extrusionOk="0">
                      <a:moveTo>
                        <a:pt x="7511" y="0"/>
                      </a:moveTo>
                      <a:lnTo>
                        <a:pt x="7252" y="19"/>
                      </a:lnTo>
                      <a:lnTo>
                        <a:pt x="7012" y="56"/>
                      </a:lnTo>
                      <a:lnTo>
                        <a:pt x="6754" y="111"/>
                      </a:lnTo>
                      <a:lnTo>
                        <a:pt x="6514" y="166"/>
                      </a:lnTo>
                      <a:lnTo>
                        <a:pt x="6256" y="240"/>
                      </a:lnTo>
                      <a:lnTo>
                        <a:pt x="5998" y="332"/>
                      </a:lnTo>
                      <a:lnTo>
                        <a:pt x="5758" y="443"/>
                      </a:lnTo>
                      <a:lnTo>
                        <a:pt x="5499" y="554"/>
                      </a:lnTo>
                      <a:lnTo>
                        <a:pt x="5020" y="794"/>
                      </a:lnTo>
                      <a:lnTo>
                        <a:pt x="4558" y="1089"/>
                      </a:lnTo>
                      <a:lnTo>
                        <a:pt x="4116" y="1402"/>
                      </a:lnTo>
                      <a:lnTo>
                        <a:pt x="3710" y="1735"/>
                      </a:lnTo>
                      <a:lnTo>
                        <a:pt x="3341" y="2067"/>
                      </a:lnTo>
                      <a:lnTo>
                        <a:pt x="3009" y="2417"/>
                      </a:lnTo>
                      <a:lnTo>
                        <a:pt x="2713" y="2768"/>
                      </a:lnTo>
                      <a:lnTo>
                        <a:pt x="2363" y="3211"/>
                      </a:lnTo>
                      <a:lnTo>
                        <a:pt x="1994" y="3653"/>
                      </a:lnTo>
                      <a:lnTo>
                        <a:pt x="1625" y="4115"/>
                      </a:lnTo>
                      <a:lnTo>
                        <a:pt x="1274" y="4576"/>
                      </a:lnTo>
                      <a:lnTo>
                        <a:pt x="924" y="5037"/>
                      </a:lnTo>
                      <a:lnTo>
                        <a:pt x="591" y="5535"/>
                      </a:lnTo>
                      <a:lnTo>
                        <a:pt x="444" y="5775"/>
                      </a:lnTo>
                      <a:lnTo>
                        <a:pt x="315" y="6034"/>
                      </a:lnTo>
                      <a:lnTo>
                        <a:pt x="186" y="6292"/>
                      </a:lnTo>
                      <a:lnTo>
                        <a:pt x="75" y="6550"/>
                      </a:lnTo>
                      <a:lnTo>
                        <a:pt x="19" y="6716"/>
                      </a:lnTo>
                      <a:lnTo>
                        <a:pt x="1" y="6790"/>
                      </a:lnTo>
                      <a:lnTo>
                        <a:pt x="19" y="6864"/>
                      </a:lnTo>
                      <a:lnTo>
                        <a:pt x="56" y="6956"/>
                      </a:lnTo>
                      <a:lnTo>
                        <a:pt x="112" y="7030"/>
                      </a:lnTo>
                      <a:lnTo>
                        <a:pt x="241" y="7159"/>
                      </a:lnTo>
                      <a:lnTo>
                        <a:pt x="887" y="7676"/>
                      </a:lnTo>
                      <a:lnTo>
                        <a:pt x="1551" y="8192"/>
                      </a:lnTo>
                      <a:lnTo>
                        <a:pt x="2234" y="8672"/>
                      </a:lnTo>
                      <a:lnTo>
                        <a:pt x="2916" y="9133"/>
                      </a:lnTo>
                      <a:lnTo>
                        <a:pt x="3617" y="9595"/>
                      </a:lnTo>
                      <a:lnTo>
                        <a:pt x="4337" y="10019"/>
                      </a:lnTo>
                      <a:lnTo>
                        <a:pt x="5057" y="10443"/>
                      </a:lnTo>
                      <a:lnTo>
                        <a:pt x="5795" y="10831"/>
                      </a:lnTo>
                      <a:lnTo>
                        <a:pt x="6108" y="10296"/>
                      </a:lnTo>
                      <a:lnTo>
                        <a:pt x="6883" y="9115"/>
                      </a:lnTo>
                      <a:lnTo>
                        <a:pt x="7695" y="7860"/>
                      </a:lnTo>
                      <a:lnTo>
                        <a:pt x="8027" y="7399"/>
                      </a:lnTo>
                      <a:lnTo>
                        <a:pt x="8212" y="7122"/>
                      </a:lnTo>
                      <a:lnTo>
                        <a:pt x="8544" y="6735"/>
                      </a:lnTo>
                      <a:lnTo>
                        <a:pt x="8876" y="6292"/>
                      </a:lnTo>
                      <a:lnTo>
                        <a:pt x="9208" y="5775"/>
                      </a:lnTo>
                      <a:lnTo>
                        <a:pt x="9522" y="5222"/>
                      </a:lnTo>
                      <a:lnTo>
                        <a:pt x="9669" y="4927"/>
                      </a:lnTo>
                      <a:lnTo>
                        <a:pt x="9798" y="4631"/>
                      </a:lnTo>
                      <a:lnTo>
                        <a:pt x="9928" y="4336"/>
                      </a:lnTo>
                      <a:lnTo>
                        <a:pt x="10020" y="4041"/>
                      </a:lnTo>
                      <a:lnTo>
                        <a:pt x="10112" y="3727"/>
                      </a:lnTo>
                      <a:lnTo>
                        <a:pt x="10186" y="3432"/>
                      </a:lnTo>
                      <a:lnTo>
                        <a:pt x="10241" y="3118"/>
                      </a:lnTo>
                      <a:lnTo>
                        <a:pt x="10278" y="2823"/>
                      </a:lnTo>
                      <a:lnTo>
                        <a:pt x="10278" y="2565"/>
                      </a:lnTo>
                      <a:lnTo>
                        <a:pt x="10278" y="2307"/>
                      </a:lnTo>
                      <a:lnTo>
                        <a:pt x="10241" y="2067"/>
                      </a:lnTo>
                      <a:lnTo>
                        <a:pt x="10186" y="1827"/>
                      </a:lnTo>
                      <a:lnTo>
                        <a:pt x="10094" y="1587"/>
                      </a:lnTo>
                      <a:lnTo>
                        <a:pt x="10001" y="1366"/>
                      </a:lnTo>
                      <a:lnTo>
                        <a:pt x="9872" y="1144"/>
                      </a:lnTo>
                      <a:lnTo>
                        <a:pt x="9706" y="941"/>
                      </a:lnTo>
                      <a:lnTo>
                        <a:pt x="9522" y="738"/>
                      </a:lnTo>
                      <a:lnTo>
                        <a:pt x="9319" y="572"/>
                      </a:lnTo>
                      <a:lnTo>
                        <a:pt x="9116" y="425"/>
                      </a:lnTo>
                      <a:lnTo>
                        <a:pt x="8913" y="295"/>
                      </a:lnTo>
                      <a:lnTo>
                        <a:pt x="8691" y="203"/>
                      </a:lnTo>
                      <a:lnTo>
                        <a:pt x="8470" y="129"/>
                      </a:lnTo>
                      <a:lnTo>
                        <a:pt x="8230" y="74"/>
                      </a:lnTo>
                      <a:lnTo>
                        <a:pt x="7990" y="19"/>
                      </a:lnTo>
                      <a:lnTo>
                        <a:pt x="775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161;p31"/>
                <p:cNvSpPr/>
                <p:nvPr/>
              </p:nvSpPr>
              <p:spPr>
                <a:xfrm>
                  <a:off x="8404534" y="3538875"/>
                  <a:ext cx="295052" cy="290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0" h="15021" extrusionOk="0">
                      <a:moveTo>
                        <a:pt x="10739" y="1"/>
                      </a:moveTo>
                      <a:lnTo>
                        <a:pt x="10517" y="38"/>
                      </a:lnTo>
                      <a:lnTo>
                        <a:pt x="10314" y="75"/>
                      </a:lnTo>
                      <a:lnTo>
                        <a:pt x="10093" y="149"/>
                      </a:lnTo>
                      <a:lnTo>
                        <a:pt x="9890" y="222"/>
                      </a:lnTo>
                      <a:lnTo>
                        <a:pt x="9705" y="333"/>
                      </a:lnTo>
                      <a:lnTo>
                        <a:pt x="9521" y="462"/>
                      </a:lnTo>
                      <a:lnTo>
                        <a:pt x="9373" y="573"/>
                      </a:lnTo>
                      <a:lnTo>
                        <a:pt x="9226" y="702"/>
                      </a:lnTo>
                      <a:lnTo>
                        <a:pt x="8949" y="960"/>
                      </a:lnTo>
                      <a:lnTo>
                        <a:pt x="8801" y="1090"/>
                      </a:lnTo>
                      <a:lnTo>
                        <a:pt x="8635" y="1182"/>
                      </a:lnTo>
                      <a:lnTo>
                        <a:pt x="8488" y="1274"/>
                      </a:lnTo>
                      <a:lnTo>
                        <a:pt x="8340" y="1348"/>
                      </a:lnTo>
                      <a:lnTo>
                        <a:pt x="8026" y="1477"/>
                      </a:lnTo>
                      <a:lnTo>
                        <a:pt x="7713" y="1551"/>
                      </a:lnTo>
                      <a:lnTo>
                        <a:pt x="7399" y="1606"/>
                      </a:lnTo>
                      <a:lnTo>
                        <a:pt x="7067" y="1625"/>
                      </a:lnTo>
                      <a:lnTo>
                        <a:pt x="6735" y="1606"/>
                      </a:lnTo>
                      <a:lnTo>
                        <a:pt x="6421" y="1588"/>
                      </a:lnTo>
                      <a:lnTo>
                        <a:pt x="5738" y="1532"/>
                      </a:lnTo>
                      <a:lnTo>
                        <a:pt x="5406" y="1514"/>
                      </a:lnTo>
                      <a:lnTo>
                        <a:pt x="5074" y="1496"/>
                      </a:lnTo>
                      <a:lnTo>
                        <a:pt x="4742" y="1496"/>
                      </a:lnTo>
                      <a:lnTo>
                        <a:pt x="4410" y="1514"/>
                      </a:lnTo>
                      <a:lnTo>
                        <a:pt x="4078" y="1569"/>
                      </a:lnTo>
                      <a:lnTo>
                        <a:pt x="3746" y="1643"/>
                      </a:lnTo>
                      <a:lnTo>
                        <a:pt x="3469" y="1754"/>
                      </a:lnTo>
                      <a:lnTo>
                        <a:pt x="3211" y="1883"/>
                      </a:lnTo>
                      <a:lnTo>
                        <a:pt x="2971" y="2031"/>
                      </a:lnTo>
                      <a:lnTo>
                        <a:pt x="2749" y="2197"/>
                      </a:lnTo>
                      <a:lnTo>
                        <a:pt x="2546" y="2400"/>
                      </a:lnTo>
                      <a:lnTo>
                        <a:pt x="2362" y="2621"/>
                      </a:lnTo>
                      <a:lnTo>
                        <a:pt x="2214" y="2861"/>
                      </a:lnTo>
                      <a:lnTo>
                        <a:pt x="2104" y="3138"/>
                      </a:lnTo>
                      <a:lnTo>
                        <a:pt x="2030" y="3414"/>
                      </a:lnTo>
                      <a:lnTo>
                        <a:pt x="1974" y="3728"/>
                      </a:lnTo>
                      <a:lnTo>
                        <a:pt x="1919" y="4337"/>
                      </a:lnTo>
                      <a:lnTo>
                        <a:pt x="1882" y="4614"/>
                      </a:lnTo>
                      <a:lnTo>
                        <a:pt x="1808" y="4872"/>
                      </a:lnTo>
                      <a:lnTo>
                        <a:pt x="1716" y="5167"/>
                      </a:lnTo>
                      <a:lnTo>
                        <a:pt x="1568" y="5444"/>
                      </a:lnTo>
                      <a:lnTo>
                        <a:pt x="1402" y="5702"/>
                      </a:lnTo>
                      <a:lnTo>
                        <a:pt x="1236" y="5961"/>
                      </a:lnTo>
                      <a:lnTo>
                        <a:pt x="849" y="6440"/>
                      </a:lnTo>
                      <a:lnTo>
                        <a:pt x="646" y="6680"/>
                      </a:lnTo>
                      <a:lnTo>
                        <a:pt x="461" y="6920"/>
                      </a:lnTo>
                      <a:lnTo>
                        <a:pt x="332" y="7141"/>
                      </a:lnTo>
                      <a:lnTo>
                        <a:pt x="222" y="7363"/>
                      </a:lnTo>
                      <a:lnTo>
                        <a:pt x="129" y="7621"/>
                      </a:lnTo>
                      <a:lnTo>
                        <a:pt x="56" y="7861"/>
                      </a:lnTo>
                      <a:lnTo>
                        <a:pt x="19" y="8119"/>
                      </a:lnTo>
                      <a:lnTo>
                        <a:pt x="0" y="8378"/>
                      </a:lnTo>
                      <a:lnTo>
                        <a:pt x="0" y="8636"/>
                      </a:lnTo>
                      <a:lnTo>
                        <a:pt x="19" y="8894"/>
                      </a:lnTo>
                      <a:lnTo>
                        <a:pt x="56" y="9171"/>
                      </a:lnTo>
                      <a:lnTo>
                        <a:pt x="92" y="9448"/>
                      </a:lnTo>
                      <a:lnTo>
                        <a:pt x="166" y="9706"/>
                      </a:lnTo>
                      <a:lnTo>
                        <a:pt x="240" y="9983"/>
                      </a:lnTo>
                      <a:lnTo>
                        <a:pt x="332" y="10241"/>
                      </a:lnTo>
                      <a:lnTo>
                        <a:pt x="425" y="10518"/>
                      </a:lnTo>
                      <a:lnTo>
                        <a:pt x="664" y="11016"/>
                      </a:lnTo>
                      <a:lnTo>
                        <a:pt x="941" y="11514"/>
                      </a:lnTo>
                      <a:lnTo>
                        <a:pt x="1236" y="11994"/>
                      </a:lnTo>
                      <a:lnTo>
                        <a:pt x="1550" y="12455"/>
                      </a:lnTo>
                      <a:lnTo>
                        <a:pt x="1882" y="12898"/>
                      </a:lnTo>
                      <a:lnTo>
                        <a:pt x="2196" y="13286"/>
                      </a:lnTo>
                      <a:lnTo>
                        <a:pt x="2380" y="13452"/>
                      </a:lnTo>
                      <a:lnTo>
                        <a:pt x="2565" y="13618"/>
                      </a:lnTo>
                      <a:lnTo>
                        <a:pt x="2805" y="13747"/>
                      </a:lnTo>
                      <a:lnTo>
                        <a:pt x="3081" y="13858"/>
                      </a:lnTo>
                      <a:lnTo>
                        <a:pt x="3617" y="14061"/>
                      </a:lnTo>
                      <a:lnTo>
                        <a:pt x="4336" y="14319"/>
                      </a:lnTo>
                      <a:lnTo>
                        <a:pt x="5074" y="14540"/>
                      </a:lnTo>
                      <a:lnTo>
                        <a:pt x="5831" y="14725"/>
                      </a:lnTo>
                      <a:lnTo>
                        <a:pt x="6587" y="14854"/>
                      </a:lnTo>
                      <a:lnTo>
                        <a:pt x="7325" y="14946"/>
                      </a:lnTo>
                      <a:lnTo>
                        <a:pt x="8082" y="15020"/>
                      </a:lnTo>
                      <a:lnTo>
                        <a:pt x="8248" y="15020"/>
                      </a:lnTo>
                      <a:lnTo>
                        <a:pt x="8432" y="14983"/>
                      </a:lnTo>
                      <a:lnTo>
                        <a:pt x="8598" y="14946"/>
                      </a:lnTo>
                      <a:lnTo>
                        <a:pt x="8764" y="14891"/>
                      </a:lnTo>
                      <a:lnTo>
                        <a:pt x="9096" y="14762"/>
                      </a:lnTo>
                      <a:lnTo>
                        <a:pt x="9429" y="14614"/>
                      </a:lnTo>
                      <a:lnTo>
                        <a:pt x="9779" y="14448"/>
                      </a:lnTo>
                      <a:lnTo>
                        <a:pt x="10130" y="14264"/>
                      </a:lnTo>
                      <a:lnTo>
                        <a:pt x="10462" y="14061"/>
                      </a:lnTo>
                      <a:lnTo>
                        <a:pt x="10794" y="13821"/>
                      </a:lnTo>
                      <a:lnTo>
                        <a:pt x="11108" y="13526"/>
                      </a:lnTo>
                      <a:lnTo>
                        <a:pt x="11384" y="13212"/>
                      </a:lnTo>
                      <a:lnTo>
                        <a:pt x="11661" y="12898"/>
                      </a:lnTo>
                      <a:lnTo>
                        <a:pt x="11938" y="12566"/>
                      </a:lnTo>
                      <a:lnTo>
                        <a:pt x="12122" y="12308"/>
                      </a:lnTo>
                      <a:lnTo>
                        <a:pt x="12325" y="12031"/>
                      </a:lnTo>
                      <a:lnTo>
                        <a:pt x="12473" y="11736"/>
                      </a:lnTo>
                      <a:lnTo>
                        <a:pt x="12528" y="11588"/>
                      </a:lnTo>
                      <a:lnTo>
                        <a:pt x="12584" y="11441"/>
                      </a:lnTo>
                      <a:lnTo>
                        <a:pt x="12621" y="11238"/>
                      </a:lnTo>
                      <a:lnTo>
                        <a:pt x="12658" y="11053"/>
                      </a:lnTo>
                      <a:lnTo>
                        <a:pt x="12676" y="10647"/>
                      </a:lnTo>
                      <a:lnTo>
                        <a:pt x="12694" y="10463"/>
                      </a:lnTo>
                      <a:lnTo>
                        <a:pt x="12713" y="10260"/>
                      </a:lnTo>
                      <a:lnTo>
                        <a:pt x="12768" y="10075"/>
                      </a:lnTo>
                      <a:lnTo>
                        <a:pt x="12824" y="9891"/>
                      </a:lnTo>
                      <a:lnTo>
                        <a:pt x="12953" y="9669"/>
                      </a:lnTo>
                      <a:lnTo>
                        <a:pt x="13100" y="9485"/>
                      </a:lnTo>
                      <a:lnTo>
                        <a:pt x="13248" y="9282"/>
                      </a:lnTo>
                      <a:lnTo>
                        <a:pt x="13414" y="9079"/>
                      </a:lnTo>
                      <a:lnTo>
                        <a:pt x="13506" y="8913"/>
                      </a:lnTo>
                      <a:lnTo>
                        <a:pt x="13580" y="8747"/>
                      </a:lnTo>
                      <a:lnTo>
                        <a:pt x="13635" y="8562"/>
                      </a:lnTo>
                      <a:lnTo>
                        <a:pt x="13672" y="8378"/>
                      </a:lnTo>
                      <a:lnTo>
                        <a:pt x="13672" y="8175"/>
                      </a:lnTo>
                      <a:lnTo>
                        <a:pt x="13672" y="7990"/>
                      </a:lnTo>
                      <a:lnTo>
                        <a:pt x="13635" y="7603"/>
                      </a:lnTo>
                      <a:lnTo>
                        <a:pt x="13599" y="7215"/>
                      </a:lnTo>
                      <a:lnTo>
                        <a:pt x="13599" y="7012"/>
                      </a:lnTo>
                      <a:lnTo>
                        <a:pt x="13599" y="6828"/>
                      </a:lnTo>
                      <a:lnTo>
                        <a:pt x="13617" y="6643"/>
                      </a:lnTo>
                      <a:lnTo>
                        <a:pt x="13654" y="6459"/>
                      </a:lnTo>
                      <a:lnTo>
                        <a:pt x="13709" y="6274"/>
                      </a:lnTo>
                      <a:lnTo>
                        <a:pt x="13783" y="6090"/>
                      </a:lnTo>
                      <a:lnTo>
                        <a:pt x="13931" y="5887"/>
                      </a:lnTo>
                      <a:lnTo>
                        <a:pt x="14078" y="5684"/>
                      </a:lnTo>
                      <a:lnTo>
                        <a:pt x="14429" y="5333"/>
                      </a:lnTo>
                      <a:lnTo>
                        <a:pt x="14613" y="5149"/>
                      </a:lnTo>
                      <a:lnTo>
                        <a:pt x="14761" y="4983"/>
                      </a:lnTo>
                      <a:lnTo>
                        <a:pt x="14909" y="4780"/>
                      </a:lnTo>
                      <a:lnTo>
                        <a:pt x="15038" y="4558"/>
                      </a:lnTo>
                      <a:lnTo>
                        <a:pt x="15130" y="4337"/>
                      </a:lnTo>
                      <a:lnTo>
                        <a:pt x="15204" y="4116"/>
                      </a:lnTo>
                      <a:lnTo>
                        <a:pt x="15241" y="3876"/>
                      </a:lnTo>
                      <a:lnTo>
                        <a:pt x="15259" y="3636"/>
                      </a:lnTo>
                      <a:lnTo>
                        <a:pt x="15259" y="3396"/>
                      </a:lnTo>
                      <a:lnTo>
                        <a:pt x="15241" y="3156"/>
                      </a:lnTo>
                      <a:lnTo>
                        <a:pt x="15204" y="2916"/>
                      </a:lnTo>
                      <a:lnTo>
                        <a:pt x="15130" y="2695"/>
                      </a:lnTo>
                      <a:lnTo>
                        <a:pt x="15056" y="2510"/>
                      </a:lnTo>
                      <a:lnTo>
                        <a:pt x="14964" y="2326"/>
                      </a:lnTo>
                      <a:lnTo>
                        <a:pt x="14872" y="2160"/>
                      </a:lnTo>
                      <a:lnTo>
                        <a:pt x="14779" y="1994"/>
                      </a:lnTo>
                      <a:lnTo>
                        <a:pt x="14540" y="1680"/>
                      </a:lnTo>
                      <a:lnTo>
                        <a:pt x="14263" y="1403"/>
                      </a:lnTo>
                      <a:lnTo>
                        <a:pt x="13968" y="1126"/>
                      </a:lnTo>
                      <a:lnTo>
                        <a:pt x="13635" y="905"/>
                      </a:lnTo>
                      <a:lnTo>
                        <a:pt x="13303" y="684"/>
                      </a:lnTo>
                      <a:lnTo>
                        <a:pt x="12953" y="499"/>
                      </a:lnTo>
                      <a:lnTo>
                        <a:pt x="12528" y="315"/>
                      </a:lnTo>
                      <a:lnTo>
                        <a:pt x="12086" y="167"/>
                      </a:lnTo>
                      <a:lnTo>
                        <a:pt x="11864" y="112"/>
                      </a:lnTo>
                      <a:lnTo>
                        <a:pt x="11643" y="56"/>
                      </a:lnTo>
                      <a:lnTo>
                        <a:pt x="11421" y="19"/>
                      </a:lnTo>
                      <a:lnTo>
                        <a:pt x="1118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162;p31"/>
                <p:cNvSpPr/>
                <p:nvPr/>
              </p:nvSpPr>
              <p:spPr>
                <a:xfrm>
                  <a:off x="8464106" y="3634139"/>
                  <a:ext cx="181594" cy="236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2" h="12252" extrusionOk="0">
                      <a:moveTo>
                        <a:pt x="3967" y="0"/>
                      </a:moveTo>
                      <a:lnTo>
                        <a:pt x="3617" y="37"/>
                      </a:lnTo>
                      <a:lnTo>
                        <a:pt x="3285" y="74"/>
                      </a:lnTo>
                      <a:lnTo>
                        <a:pt x="2971" y="166"/>
                      </a:lnTo>
                      <a:lnTo>
                        <a:pt x="2657" y="277"/>
                      </a:lnTo>
                      <a:lnTo>
                        <a:pt x="2362" y="406"/>
                      </a:lnTo>
                      <a:lnTo>
                        <a:pt x="2085" y="591"/>
                      </a:lnTo>
                      <a:lnTo>
                        <a:pt x="1827" y="794"/>
                      </a:lnTo>
                      <a:lnTo>
                        <a:pt x="1698" y="904"/>
                      </a:lnTo>
                      <a:lnTo>
                        <a:pt x="1587" y="1034"/>
                      </a:lnTo>
                      <a:lnTo>
                        <a:pt x="1384" y="1310"/>
                      </a:lnTo>
                      <a:lnTo>
                        <a:pt x="1181" y="1606"/>
                      </a:lnTo>
                      <a:lnTo>
                        <a:pt x="997" y="1901"/>
                      </a:lnTo>
                      <a:lnTo>
                        <a:pt x="812" y="2214"/>
                      </a:lnTo>
                      <a:lnTo>
                        <a:pt x="665" y="2547"/>
                      </a:lnTo>
                      <a:lnTo>
                        <a:pt x="536" y="2879"/>
                      </a:lnTo>
                      <a:lnTo>
                        <a:pt x="406" y="3229"/>
                      </a:lnTo>
                      <a:lnTo>
                        <a:pt x="296" y="3580"/>
                      </a:lnTo>
                      <a:lnTo>
                        <a:pt x="203" y="3930"/>
                      </a:lnTo>
                      <a:lnTo>
                        <a:pt x="148" y="4299"/>
                      </a:lnTo>
                      <a:lnTo>
                        <a:pt x="74" y="4650"/>
                      </a:lnTo>
                      <a:lnTo>
                        <a:pt x="37" y="5019"/>
                      </a:lnTo>
                      <a:lnTo>
                        <a:pt x="19" y="5388"/>
                      </a:lnTo>
                      <a:lnTo>
                        <a:pt x="0" y="5757"/>
                      </a:lnTo>
                      <a:lnTo>
                        <a:pt x="19" y="6126"/>
                      </a:lnTo>
                      <a:lnTo>
                        <a:pt x="37" y="6495"/>
                      </a:lnTo>
                      <a:lnTo>
                        <a:pt x="74" y="6846"/>
                      </a:lnTo>
                      <a:lnTo>
                        <a:pt x="148" y="7196"/>
                      </a:lnTo>
                      <a:lnTo>
                        <a:pt x="222" y="7547"/>
                      </a:lnTo>
                      <a:lnTo>
                        <a:pt x="314" y="7879"/>
                      </a:lnTo>
                      <a:lnTo>
                        <a:pt x="425" y="8211"/>
                      </a:lnTo>
                      <a:lnTo>
                        <a:pt x="554" y="8543"/>
                      </a:lnTo>
                      <a:lnTo>
                        <a:pt x="702" y="8875"/>
                      </a:lnTo>
                      <a:lnTo>
                        <a:pt x="849" y="9189"/>
                      </a:lnTo>
                      <a:lnTo>
                        <a:pt x="1034" y="9503"/>
                      </a:lnTo>
                      <a:lnTo>
                        <a:pt x="1218" y="9798"/>
                      </a:lnTo>
                      <a:lnTo>
                        <a:pt x="1440" y="10075"/>
                      </a:lnTo>
                      <a:lnTo>
                        <a:pt x="1661" y="10351"/>
                      </a:lnTo>
                      <a:lnTo>
                        <a:pt x="1901" y="10610"/>
                      </a:lnTo>
                      <a:lnTo>
                        <a:pt x="2141" y="10850"/>
                      </a:lnTo>
                      <a:lnTo>
                        <a:pt x="2418" y="11089"/>
                      </a:lnTo>
                      <a:lnTo>
                        <a:pt x="2694" y="11292"/>
                      </a:lnTo>
                      <a:lnTo>
                        <a:pt x="2934" y="11458"/>
                      </a:lnTo>
                      <a:lnTo>
                        <a:pt x="3174" y="11606"/>
                      </a:lnTo>
                      <a:lnTo>
                        <a:pt x="3432" y="11735"/>
                      </a:lnTo>
                      <a:lnTo>
                        <a:pt x="3691" y="11864"/>
                      </a:lnTo>
                      <a:lnTo>
                        <a:pt x="3967" y="11957"/>
                      </a:lnTo>
                      <a:lnTo>
                        <a:pt x="4244" y="12049"/>
                      </a:lnTo>
                      <a:lnTo>
                        <a:pt x="4521" y="12141"/>
                      </a:lnTo>
                      <a:lnTo>
                        <a:pt x="4798" y="12196"/>
                      </a:lnTo>
                      <a:lnTo>
                        <a:pt x="5093" y="12233"/>
                      </a:lnTo>
                      <a:lnTo>
                        <a:pt x="5388" y="12252"/>
                      </a:lnTo>
                      <a:lnTo>
                        <a:pt x="5665" y="12252"/>
                      </a:lnTo>
                      <a:lnTo>
                        <a:pt x="5960" y="12233"/>
                      </a:lnTo>
                      <a:lnTo>
                        <a:pt x="6237" y="12196"/>
                      </a:lnTo>
                      <a:lnTo>
                        <a:pt x="6514" y="12123"/>
                      </a:lnTo>
                      <a:lnTo>
                        <a:pt x="6772" y="12030"/>
                      </a:lnTo>
                      <a:lnTo>
                        <a:pt x="7030" y="11901"/>
                      </a:lnTo>
                      <a:lnTo>
                        <a:pt x="7196" y="11809"/>
                      </a:lnTo>
                      <a:lnTo>
                        <a:pt x="7362" y="11698"/>
                      </a:lnTo>
                      <a:lnTo>
                        <a:pt x="7510" y="11588"/>
                      </a:lnTo>
                      <a:lnTo>
                        <a:pt x="7658" y="11458"/>
                      </a:lnTo>
                      <a:lnTo>
                        <a:pt x="7916" y="11200"/>
                      </a:lnTo>
                      <a:lnTo>
                        <a:pt x="8156" y="10905"/>
                      </a:lnTo>
                      <a:lnTo>
                        <a:pt x="8377" y="10573"/>
                      </a:lnTo>
                      <a:lnTo>
                        <a:pt x="8562" y="10241"/>
                      </a:lnTo>
                      <a:lnTo>
                        <a:pt x="8728" y="9872"/>
                      </a:lnTo>
                      <a:lnTo>
                        <a:pt x="8875" y="9503"/>
                      </a:lnTo>
                      <a:lnTo>
                        <a:pt x="9005" y="9115"/>
                      </a:lnTo>
                      <a:lnTo>
                        <a:pt x="9097" y="8728"/>
                      </a:lnTo>
                      <a:lnTo>
                        <a:pt x="9189" y="8340"/>
                      </a:lnTo>
                      <a:lnTo>
                        <a:pt x="9263" y="7953"/>
                      </a:lnTo>
                      <a:lnTo>
                        <a:pt x="9300" y="7565"/>
                      </a:lnTo>
                      <a:lnTo>
                        <a:pt x="9337" y="7178"/>
                      </a:lnTo>
                      <a:lnTo>
                        <a:pt x="9374" y="6809"/>
                      </a:lnTo>
                      <a:lnTo>
                        <a:pt x="9392" y="6440"/>
                      </a:lnTo>
                      <a:lnTo>
                        <a:pt x="9392" y="6015"/>
                      </a:lnTo>
                      <a:lnTo>
                        <a:pt x="9374" y="5591"/>
                      </a:lnTo>
                      <a:lnTo>
                        <a:pt x="9337" y="5167"/>
                      </a:lnTo>
                      <a:lnTo>
                        <a:pt x="9263" y="4742"/>
                      </a:lnTo>
                      <a:lnTo>
                        <a:pt x="9189" y="4318"/>
                      </a:lnTo>
                      <a:lnTo>
                        <a:pt x="9078" y="3894"/>
                      </a:lnTo>
                      <a:lnTo>
                        <a:pt x="8949" y="3488"/>
                      </a:lnTo>
                      <a:lnTo>
                        <a:pt x="8802" y="3100"/>
                      </a:lnTo>
                      <a:lnTo>
                        <a:pt x="8617" y="2713"/>
                      </a:lnTo>
                      <a:lnTo>
                        <a:pt x="8414" y="2344"/>
                      </a:lnTo>
                      <a:lnTo>
                        <a:pt x="8174" y="1993"/>
                      </a:lnTo>
                      <a:lnTo>
                        <a:pt x="7916" y="1661"/>
                      </a:lnTo>
                      <a:lnTo>
                        <a:pt x="7639" y="1347"/>
                      </a:lnTo>
                      <a:lnTo>
                        <a:pt x="7307" y="1071"/>
                      </a:lnTo>
                      <a:lnTo>
                        <a:pt x="6975" y="812"/>
                      </a:lnTo>
                      <a:lnTo>
                        <a:pt x="6587" y="591"/>
                      </a:lnTo>
                      <a:lnTo>
                        <a:pt x="6292" y="462"/>
                      </a:lnTo>
                      <a:lnTo>
                        <a:pt x="5997" y="332"/>
                      </a:lnTo>
                      <a:lnTo>
                        <a:pt x="5683" y="240"/>
                      </a:lnTo>
                      <a:lnTo>
                        <a:pt x="5351" y="148"/>
                      </a:lnTo>
                      <a:lnTo>
                        <a:pt x="5001" y="74"/>
                      </a:lnTo>
                      <a:lnTo>
                        <a:pt x="4669" y="37"/>
                      </a:lnTo>
                      <a:lnTo>
                        <a:pt x="4318" y="0"/>
                      </a:lnTo>
                      <a:close/>
                    </a:path>
                  </a:pathLst>
                </a:custGeom>
                <a:solidFill>
                  <a:srgbClr val="FAB5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163;p31"/>
                <p:cNvSpPr/>
                <p:nvPr/>
              </p:nvSpPr>
              <p:spPr>
                <a:xfrm>
                  <a:off x="8438777" y="3614166"/>
                  <a:ext cx="173048" cy="189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0" h="9780" extrusionOk="0">
                      <a:moveTo>
                        <a:pt x="5776" y="0"/>
                      </a:moveTo>
                      <a:lnTo>
                        <a:pt x="5480" y="19"/>
                      </a:lnTo>
                      <a:lnTo>
                        <a:pt x="5167" y="37"/>
                      </a:lnTo>
                      <a:lnTo>
                        <a:pt x="4890" y="74"/>
                      </a:lnTo>
                      <a:lnTo>
                        <a:pt x="4595" y="129"/>
                      </a:lnTo>
                      <a:lnTo>
                        <a:pt x="4300" y="203"/>
                      </a:lnTo>
                      <a:lnTo>
                        <a:pt x="4023" y="277"/>
                      </a:lnTo>
                      <a:lnTo>
                        <a:pt x="3728" y="369"/>
                      </a:lnTo>
                      <a:lnTo>
                        <a:pt x="3451" y="480"/>
                      </a:lnTo>
                      <a:lnTo>
                        <a:pt x="3174" y="591"/>
                      </a:lnTo>
                      <a:lnTo>
                        <a:pt x="2916" y="720"/>
                      </a:lnTo>
                      <a:lnTo>
                        <a:pt x="2639" y="849"/>
                      </a:lnTo>
                      <a:lnTo>
                        <a:pt x="2381" y="996"/>
                      </a:lnTo>
                      <a:lnTo>
                        <a:pt x="2141" y="1163"/>
                      </a:lnTo>
                      <a:lnTo>
                        <a:pt x="1882" y="1329"/>
                      </a:lnTo>
                      <a:lnTo>
                        <a:pt x="1643" y="1495"/>
                      </a:lnTo>
                      <a:lnTo>
                        <a:pt x="1421" y="1698"/>
                      </a:lnTo>
                      <a:lnTo>
                        <a:pt x="1200" y="1919"/>
                      </a:lnTo>
                      <a:lnTo>
                        <a:pt x="1015" y="2159"/>
                      </a:lnTo>
                      <a:lnTo>
                        <a:pt x="831" y="2417"/>
                      </a:lnTo>
                      <a:lnTo>
                        <a:pt x="683" y="2694"/>
                      </a:lnTo>
                      <a:lnTo>
                        <a:pt x="536" y="2971"/>
                      </a:lnTo>
                      <a:lnTo>
                        <a:pt x="425" y="3266"/>
                      </a:lnTo>
                      <a:lnTo>
                        <a:pt x="314" y="3580"/>
                      </a:lnTo>
                      <a:lnTo>
                        <a:pt x="222" y="3893"/>
                      </a:lnTo>
                      <a:lnTo>
                        <a:pt x="148" y="4207"/>
                      </a:lnTo>
                      <a:lnTo>
                        <a:pt x="93" y="4539"/>
                      </a:lnTo>
                      <a:lnTo>
                        <a:pt x="56" y="4853"/>
                      </a:lnTo>
                      <a:lnTo>
                        <a:pt x="19" y="5185"/>
                      </a:lnTo>
                      <a:lnTo>
                        <a:pt x="19" y="5499"/>
                      </a:lnTo>
                      <a:lnTo>
                        <a:pt x="0" y="5794"/>
                      </a:lnTo>
                      <a:lnTo>
                        <a:pt x="19" y="6107"/>
                      </a:lnTo>
                      <a:lnTo>
                        <a:pt x="37" y="6384"/>
                      </a:lnTo>
                      <a:lnTo>
                        <a:pt x="74" y="6679"/>
                      </a:lnTo>
                      <a:lnTo>
                        <a:pt x="111" y="6975"/>
                      </a:lnTo>
                      <a:lnTo>
                        <a:pt x="185" y="7270"/>
                      </a:lnTo>
                      <a:lnTo>
                        <a:pt x="259" y="7547"/>
                      </a:lnTo>
                      <a:lnTo>
                        <a:pt x="351" y="7823"/>
                      </a:lnTo>
                      <a:lnTo>
                        <a:pt x="443" y="8100"/>
                      </a:lnTo>
                      <a:lnTo>
                        <a:pt x="554" y="8377"/>
                      </a:lnTo>
                      <a:lnTo>
                        <a:pt x="775" y="8838"/>
                      </a:lnTo>
                      <a:lnTo>
                        <a:pt x="941" y="9115"/>
                      </a:lnTo>
                      <a:lnTo>
                        <a:pt x="1107" y="9392"/>
                      </a:lnTo>
                      <a:lnTo>
                        <a:pt x="1218" y="9502"/>
                      </a:lnTo>
                      <a:lnTo>
                        <a:pt x="1310" y="9595"/>
                      </a:lnTo>
                      <a:lnTo>
                        <a:pt x="1421" y="9687"/>
                      </a:lnTo>
                      <a:lnTo>
                        <a:pt x="1532" y="9742"/>
                      </a:lnTo>
                      <a:lnTo>
                        <a:pt x="1661" y="9779"/>
                      </a:lnTo>
                      <a:lnTo>
                        <a:pt x="1772" y="9779"/>
                      </a:lnTo>
                      <a:lnTo>
                        <a:pt x="1901" y="9742"/>
                      </a:lnTo>
                      <a:lnTo>
                        <a:pt x="2030" y="9687"/>
                      </a:lnTo>
                      <a:lnTo>
                        <a:pt x="2104" y="9613"/>
                      </a:lnTo>
                      <a:lnTo>
                        <a:pt x="2178" y="9539"/>
                      </a:lnTo>
                      <a:lnTo>
                        <a:pt x="2307" y="9373"/>
                      </a:lnTo>
                      <a:lnTo>
                        <a:pt x="2418" y="9152"/>
                      </a:lnTo>
                      <a:lnTo>
                        <a:pt x="2491" y="8930"/>
                      </a:lnTo>
                      <a:lnTo>
                        <a:pt x="2547" y="8727"/>
                      </a:lnTo>
                      <a:lnTo>
                        <a:pt x="2565" y="8506"/>
                      </a:lnTo>
                      <a:lnTo>
                        <a:pt x="2584" y="8303"/>
                      </a:lnTo>
                      <a:lnTo>
                        <a:pt x="2565" y="8082"/>
                      </a:lnTo>
                      <a:lnTo>
                        <a:pt x="2547" y="7879"/>
                      </a:lnTo>
                      <a:lnTo>
                        <a:pt x="2510" y="7657"/>
                      </a:lnTo>
                      <a:lnTo>
                        <a:pt x="2418" y="7233"/>
                      </a:lnTo>
                      <a:lnTo>
                        <a:pt x="2325" y="6809"/>
                      </a:lnTo>
                      <a:lnTo>
                        <a:pt x="2251" y="6366"/>
                      </a:lnTo>
                      <a:lnTo>
                        <a:pt x="2233" y="6144"/>
                      </a:lnTo>
                      <a:lnTo>
                        <a:pt x="2215" y="5923"/>
                      </a:lnTo>
                      <a:lnTo>
                        <a:pt x="2215" y="5757"/>
                      </a:lnTo>
                      <a:lnTo>
                        <a:pt x="2251" y="5609"/>
                      </a:lnTo>
                      <a:lnTo>
                        <a:pt x="2307" y="5462"/>
                      </a:lnTo>
                      <a:lnTo>
                        <a:pt x="2381" y="5332"/>
                      </a:lnTo>
                      <a:lnTo>
                        <a:pt x="2473" y="5240"/>
                      </a:lnTo>
                      <a:lnTo>
                        <a:pt x="2584" y="5185"/>
                      </a:lnTo>
                      <a:lnTo>
                        <a:pt x="2805" y="5074"/>
                      </a:lnTo>
                      <a:lnTo>
                        <a:pt x="3414" y="4816"/>
                      </a:lnTo>
                      <a:lnTo>
                        <a:pt x="4023" y="4558"/>
                      </a:lnTo>
                      <a:lnTo>
                        <a:pt x="4300" y="4410"/>
                      </a:lnTo>
                      <a:lnTo>
                        <a:pt x="4595" y="4244"/>
                      </a:lnTo>
                      <a:lnTo>
                        <a:pt x="4871" y="4078"/>
                      </a:lnTo>
                      <a:lnTo>
                        <a:pt x="5130" y="3875"/>
                      </a:lnTo>
                      <a:lnTo>
                        <a:pt x="5388" y="3653"/>
                      </a:lnTo>
                      <a:lnTo>
                        <a:pt x="5646" y="3395"/>
                      </a:lnTo>
                      <a:lnTo>
                        <a:pt x="6126" y="2878"/>
                      </a:lnTo>
                      <a:lnTo>
                        <a:pt x="6366" y="2639"/>
                      </a:lnTo>
                      <a:lnTo>
                        <a:pt x="6606" y="2399"/>
                      </a:lnTo>
                      <a:lnTo>
                        <a:pt x="6883" y="2177"/>
                      </a:lnTo>
                      <a:lnTo>
                        <a:pt x="7159" y="1974"/>
                      </a:lnTo>
                      <a:lnTo>
                        <a:pt x="7473" y="1808"/>
                      </a:lnTo>
                      <a:lnTo>
                        <a:pt x="7805" y="1679"/>
                      </a:lnTo>
                      <a:lnTo>
                        <a:pt x="8137" y="1605"/>
                      </a:lnTo>
                      <a:lnTo>
                        <a:pt x="8488" y="1550"/>
                      </a:lnTo>
                      <a:lnTo>
                        <a:pt x="8709" y="1550"/>
                      </a:lnTo>
                      <a:lnTo>
                        <a:pt x="8949" y="1568"/>
                      </a:lnTo>
                      <a:lnTo>
                        <a:pt x="8875" y="1365"/>
                      </a:lnTo>
                      <a:lnTo>
                        <a:pt x="8783" y="1144"/>
                      </a:lnTo>
                      <a:lnTo>
                        <a:pt x="8709" y="1033"/>
                      </a:lnTo>
                      <a:lnTo>
                        <a:pt x="8599" y="941"/>
                      </a:lnTo>
                      <a:lnTo>
                        <a:pt x="8414" y="757"/>
                      </a:lnTo>
                      <a:lnTo>
                        <a:pt x="8230" y="609"/>
                      </a:lnTo>
                      <a:lnTo>
                        <a:pt x="8064" y="498"/>
                      </a:lnTo>
                      <a:lnTo>
                        <a:pt x="7879" y="406"/>
                      </a:lnTo>
                      <a:lnTo>
                        <a:pt x="7676" y="314"/>
                      </a:lnTo>
                      <a:lnTo>
                        <a:pt x="7289" y="203"/>
                      </a:lnTo>
                      <a:lnTo>
                        <a:pt x="6883" y="111"/>
                      </a:lnTo>
                      <a:lnTo>
                        <a:pt x="6477" y="37"/>
                      </a:lnTo>
                      <a:lnTo>
                        <a:pt x="6071" y="19"/>
                      </a:lnTo>
                      <a:lnTo>
                        <a:pt x="57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164;p31"/>
                <p:cNvSpPr/>
                <p:nvPr/>
              </p:nvSpPr>
              <p:spPr>
                <a:xfrm>
                  <a:off x="8547575" y="3792183"/>
                  <a:ext cx="77804" cy="44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4" h="2289" extrusionOk="0">
                      <a:moveTo>
                        <a:pt x="4023" y="0"/>
                      </a:moveTo>
                      <a:lnTo>
                        <a:pt x="3544" y="203"/>
                      </a:lnTo>
                      <a:lnTo>
                        <a:pt x="3045" y="388"/>
                      </a:lnTo>
                      <a:lnTo>
                        <a:pt x="2547" y="517"/>
                      </a:lnTo>
                      <a:lnTo>
                        <a:pt x="2031" y="627"/>
                      </a:lnTo>
                      <a:lnTo>
                        <a:pt x="1791" y="664"/>
                      </a:lnTo>
                      <a:lnTo>
                        <a:pt x="1532" y="683"/>
                      </a:lnTo>
                      <a:lnTo>
                        <a:pt x="1034" y="720"/>
                      </a:lnTo>
                      <a:lnTo>
                        <a:pt x="19" y="720"/>
                      </a:lnTo>
                      <a:lnTo>
                        <a:pt x="1" y="738"/>
                      </a:lnTo>
                      <a:lnTo>
                        <a:pt x="1" y="757"/>
                      </a:lnTo>
                      <a:lnTo>
                        <a:pt x="19" y="830"/>
                      </a:lnTo>
                      <a:lnTo>
                        <a:pt x="75" y="1033"/>
                      </a:lnTo>
                      <a:lnTo>
                        <a:pt x="204" y="1365"/>
                      </a:lnTo>
                      <a:lnTo>
                        <a:pt x="296" y="1532"/>
                      </a:lnTo>
                      <a:lnTo>
                        <a:pt x="425" y="1698"/>
                      </a:lnTo>
                      <a:lnTo>
                        <a:pt x="555" y="1827"/>
                      </a:lnTo>
                      <a:lnTo>
                        <a:pt x="721" y="1956"/>
                      </a:lnTo>
                      <a:lnTo>
                        <a:pt x="868" y="2048"/>
                      </a:lnTo>
                      <a:lnTo>
                        <a:pt x="1034" y="2122"/>
                      </a:lnTo>
                      <a:lnTo>
                        <a:pt x="1200" y="2196"/>
                      </a:lnTo>
                      <a:lnTo>
                        <a:pt x="1385" y="2233"/>
                      </a:lnTo>
                      <a:lnTo>
                        <a:pt x="1569" y="2270"/>
                      </a:lnTo>
                      <a:lnTo>
                        <a:pt x="1772" y="2288"/>
                      </a:lnTo>
                      <a:lnTo>
                        <a:pt x="1957" y="2288"/>
                      </a:lnTo>
                      <a:lnTo>
                        <a:pt x="2160" y="2270"/>
                      </a:lnTo>
                      <a:lnTo>
                        <a:pt x="2344" y="2233"/>
                      </a:lnTo>
                      <a:lnTo>
                        <a:pt x="2529" y="2196"/>
                      </a:lnTo>
                      <a:lnTo>
                        <a:pt x="2713" y="2122"/>
                      </a:lnTo>
                      <a:lnTo>
                        <a:pt x="2879" y="2048"/>
                      </a:lnTo>
                      <a:lnTo>
                        <a:pt x="3045" y="1956"/>
                      </a:lnTo>
                      <a:lnTo>
                        <a:pt x="3193" y="1845"/>
                      </a:lnTo>
                      <a:lnTo>
                        <a:pt x="3341" y="1735"/>
                      </a:lnTo>
                      <a:lnTo>
                        <a:pt x="3451" y="1587"/>
                      </a:lnTo>
                      <a:lnTo>
                        <a:pt x="3599" y="1421"/>
                      </a:lnTo>
                      <a:lnTo>
                        <a:pt x="3710" y="1218"/>
                      </a:lnTo>
                      <a:lnTo>
                        <a:pt x="3820" y="1015"/>
                      </a:lnTo>
                      <a:lnTo>
                        <a:pt x="3894" y="794"/>
                      </a:lnTo>
                      <a:lnTo>
                        <a:pt x="3968" y="369"/>
                      </a:lnTo>
                      <a:lnTo>
                        <a:pt x="40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1165;p31"/>
                <p:cNvSpPr/>
                <p:nvPr/>
              </p:nvSpPr>
              <p:spPr>
                <a:xfrm>
                  <a:off x="8591098" y="3693362"/>
                  <a:ext cx="48898" cy="22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" h="1145" extrusionOk="0">
                      <a:moveTo>
                        <a:pt x="1108" y="0"/>
                      </a:moveTo>
                      <a:lnTo>
                        <a:pt x="813" y="19"/>
                      </a:lnTo>
                      <a:lnTo>
                        <a:pt x="518" y="92"/>
                      </a:lnTo>
                      <a:lnTo>
                        <a:pt x="222" y="185"/>
                      </a:lnTo>
                      <a:lnTo>
                        <a:pt x="167" y="222"/>
                      </a:lnTo>
                      <a:lnTo>
                        <a:pt x="112" y="259"/>
                      </a:lnTo>
                      <a:lnTo>
                        <a:pt x="56" y="314"/>
                      </a:lnTo>
                      <a:lnTo>
                        <a:pt x="38" y="369"/>
                      </a:lnTo>
                      <a:lnTo>
                        <a:pt x="19" y="443"/>
                      </a:lnTo>
                      <a:lnTo>
                        <a:pt x="1" y="498"/>
                      </a:lnTo>
                      <a:lnTo>
                        <a:pt x="19" y="628"/>
                      </a:lnTo>
                      <a:lnTo>
                        <a:pt x="75" y="738"/>
                      </a:lnTo>
                      <a:lnTo>
                        <a:pt x="112" y="794"/>
                      </a:lnTo>
                      <a:lnTo>
                        <a:pt x="149" y="831"/>
                      </a:lnTo>
                      <a:lnTo>
                        <a:pt x="204" y="849"/>
                      </a:lnTo>
                      <a:lnTo>
                        <a:pt x="259" y="867"/>
                      </a:lnTo>
                      <a:lnTo>
                        <a:pt x="333" y="849"/>
                      </a:lnTo>
                      <a:lnTo>
                        <a:pt x="407" y="831"/>
                      </a:lnTo>
                      <a:lnTo>
                        <a:pt x="610" y="757"/>
                      </a:lnTo>
                      <a:lnTo>
                        <a:pt x="813" y="701"/>
                      </a:lnTo>
                      <a:lnTo>
                        <a:pt x="1034" y="683"/>
                      </a:lnTo>
                      <a:lnTo>
                        <a:pt x="1237" y="683"/>
                      </a:lnTo>
                      <a:lnTo>
                        <a:pt x="1440" y="701"/>
                      </a:lnTo>
                      <a:lnTo>
                        <a:pt x="1643" y="775"/>
                      </a:lnTo>
                      <a:lnTo>
                        <a:pt x="1735" y="812"/>
                      </a:lnTo>
                      <a:lnTo>
                        <a:pt x="1809" y="886"/>
                      </a:lnTo>
                      <a:lnTo>
                        <a:pt x="1901" y="960"/>
                      </a:lnTo>
                      <a:lnTo>
                        <a:pt x="1975" y="1033"/>
                      </a:lnTo>
                      <a:lnTo>
                        <a:pt x="2031" y="1089"/>
                      </a:lnTo>
                      <a:lnTo>
                        <a:pt x="2086" y="1126"/>
                      </a:lnTo>
                      <a:lnTo>
                        <a:pt x="2141" y="1144"/>
                      </a:lnTo>
                      <a:lnTo>
                        <a:pt x="2252" y="1144"/>
                      </a:lnTo>
                      <a:lnTo>
                        <a:pt x="2326" y="1126"/>
                      </a:lnTo>
                      <a:lnTo>
                        <a:pt x="2418" y="1052"/>
                      </a:lnTo>
                      <a:lnTo>
                        <a:pt x="2492" y="941"/>
                      </a:lnTo>
                      <a:lnTo>
                        <a:pt x="2510" y="886"/>
                      </a:lnTo>
                      <a:lnTo>
                        <a:pt x="2529" y="831"/>
                      </a:lnTo>
                      <a:lnTo>
                        <a:pt x="2529" y="757"/>
                      </a:lnTo>
                      <a:lnTo>
                        <a:pt x="2510" y="683"/>
                      </a:lnTo>
                      <a:lnTo>
                        <a:pt x="2492" y="628"/>
                      </a:lnTo>
                      <a:lnTo>
                        <a:pt x="2455" y="554"/>
                      </a:lnTo>
                      <a:lnTo>
                        <a:pt x="2344" y="443"/>
                      </a:lnTo>
                      <a:lnTo>
                        <a:pt x="2234" y="351"/>
                      </a:lnTo>
                      <a:lnTo>
                        <a:pt x="2104" y="259"/>
                      </a:lnTo>
                      <a:lnTo>
                        <a:pt x="1975" y="185"/>
                      </a:lnTo>
                      <a:lnTo>
                        <a:pt x="1846" y="129"/>
                      </a:lnTo>
                      <a:lnTo>
                        <a:pt x="1698" y="74"/>
                      </a:lnTo>
                      <a:lnTo>
                        <a:pt x="1551" y="37"/>
                      </a:lnTo>
                      <a:lnTo>
                        <a:pt x="1403" y="19"/>
                      </a:lnTo>
                      <a:lnTo>
                        <a:pt x="11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1166;p31"/>
                <p:cNvSpPr/>
                <p:nvPr/>
              </p:nvSpPr>
              <p:spPr>
                <a:xfrm>
                  <a:off x="8444132" y="3767570"/>
                  <a:ext cx="42112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8" h="2842" extrusionOk="0">
                      <a:moveTo>
                        <a:pt x="572" y="0"/>
                      </a:moveTo>
                      <a:lnTo>
                        <a:pt x="480" y="18"/>
                      </a:lnTo>
                      <a:lnTo>
                        <a:pt x="388" y="55"/>
                      </a:lnTo>
                      <a:lnTo>
                        <a:pt x="295" y="111"/>
                      </a:lnTo>
                      <a:lnTo>
                        <a:pt x="222" y="166"/>
                      </a:lnTo>
                      <a:lnTo>
                        <a:pt x="166" y="240"/>
                      </a:lnTo>
                      <a:lnTo>
                        <a:pt x="111" y="332"/>
                      </a:lnTo>
                      <a:lnTo>
                        <a:pt x="74" y="424"/>
                      </a:lnTo>
                      <a:lnTo>
                        <a:pt x="37" y="535"/>
                      </a:lnTo>
                      <a:lnTo>
                        <a:pt x="0" y="757"/>
                      </a:lnTo>
                      <a:lnTo>
                        <a:pt x="0" y="1015"/>
                      </a:lnTo>
                      <a:lnTo>
                        <a:pt x="37" y="1292"/>
                      </a:lnTo>
                      <a:lnTo>
                        <a:pt x="129" y="1568"/>
                      </a:lnTo>
                      <a:lnTo>
                        <a:pt x="240" y="1845"/>
                      </a:lnTo>
                      <a:lnTo>
                        <a:pt x="406" y="2122"/>
                      </a:lnTo>
                      <a:lnTo>
                        <a:pt x="591" y="2343"/>
                      </a:lnTo>
                      <a:lnTo>
                        <a:pt x="775" y="2528"/>
                      </a:lnTo>
                      <a:lnTo>
                        <a:pt x="978" y="2694"/>
                      </a:lnTo>
                      <a:lnTo>
                        <a:pt x="1200" y="2786"/>
                      </a:lnTo>
                      <a:lnTo>
                        <a:pt x="1292" y="2823"/>
                      </a:lnTo>
                      <a:lnTo>
                        <a:pt x="1402" y="2841"/>
                      </a:lnTo>
                      <a:lnTo>
                        <a:pt x="1605" y="2841"/>
                      </a:lnTo>
                      <a:lnTo>
                        <a:pt x="1698" y="2823"/>
                      </a:lnTo>
                      <a:lnTo>
                        <a:pt x="1790" y="2786"/>
                      </a:lnTo>
                      <a:lnTo>
                        <a:pt x="1864" y="2731"/>
                      </a:lnTo>
                      <a:lnTo>
                        <a:pt x="1938" y="2657"/>
                      </a:lnTo>
                      <a:lnTo>
                        <a:pt x="1993" y="2583"/>
                      </a:lnTo>
                      <a:lnTo>
                        <a:pt x="2048" y="2509"/>
                      </a:lnTo>
                      <a:lnTo>
                        <a:pt x="2104" y="2417"/>
                      </a:lnTo>
                      <a:lnTo>
                        <a:pt x="2141" y="2306"/>
                      </a:lnTo>
                      <a:lnTo>
                        <a:pt x="2177" y="2085"/>
                      </a:lnTo>
                      <a:lnTo>
                        <a:pt x="2177" y="1827"/>
                      </a:lnTo>
                      <a:lnTo>
                        <a:pt x="2122" y="1550"/>
                      </a:lnTo>
                      <a:lnTo>
                        <a:pt x="2048" y="1273"/>
                      </a:lnTo>
                      <a:lnTo>
                        <a:pt x="1919" y="996"/>
                      </a:lnTo>
                      <a:lnTo>
                        <a:pt x="1771" y="720"/>
                      </a:lnTo>
                      <a:lnTo>
                        <a:pt x="1587" y="498"/>
                      </a:lnTo>
                      <a:lnTo>
                        <a:pt x="1384" y="295"/>
                      </a:lnTo>
                      <a:lnTo>
                        <a:pt x="1181" y="148"/>
                      </a:lnTo>
                      <a:lnTo>
                        <a:pt x="978" y="55"/>
                      </a:lnTo>
                      <a:lnTo>
                        <a:pt x="867" y="18"/>
                      </a:lnTo>
                      <a:lnTo>
                        <a:pt x="775" y="0"/>
                      </a:lnTo>
                      <a:close/>
                    </a:path>
                  </a:pathLst>
                </a:custGeom>
                <a:solidFill>
                  <a:srgbClr val="FAB5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1167;p31"/>
                <p:cNvSpPr/>
                <p:nvPr/>
              </p:nvSpPr>
              <p:spPr>
                <a:xfrm>
                  <a:off x="8525823" y="3734739"/>
                  <a:ext cx="18562" cy="33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1735" extrusionOk="0">
                      <a:moveTo>
                        <a:pt x="333" y="1"/>
                      </a:moveTo>
                      <a:lnTo>
                        <a:pt x="259" y="37"/>
                      </a:lnTo>
                      <a:lnTo>
                        <a:pt x="167" y="93"/>
                      </a:lnTo>
                      <a:lnTo>
                        <a:pt x="111" y="185"/>
                      </a:lnTo>
                      <a:lnTo>
                        <a:pt x="56" y="314"/>
                      </a:lnTo>
                      <a:lnTo>
                        <a:pt x="19" y="443"/>
                      </a:lnTo>
                      <a:lnTo>
                        <a:pt x="0" y="591"/>
                      </a:lnTo>
                      <a:lnTo>
                        <a:pt x="0" y="775"/>
                      </a:lnTo>
                      <a:lnTo>
                        <a:pt x="19" y="942"/>
                      </a:lnTo>
                      <a:lnTo>
                        <a:pt x="56" y="1126"/>
                      </a:lnTo>
                      <a:lnTo>
                        <a:pt x="111" y="1274"/>
                      </a:lnTo>
                      <a:lnTo>
                        <a:pt x="185" y="1421"/>
                      </a:lnTo>
                      <a:lnTo>
                        <a:pt x="259" y="1532"/>
                      </a:lnTo>
                      <a:lnTo>
                        <a:pt x="351" y="1624"/>
                      </a:lnTo>
                      <a:lnTo>
                        <a:pt x="443" y="1698"/>
                      </a:lnTo>
                      <a:lnTo>
                        <a:pt x="536" y="1735"/>
                      </a:lnTo>
                      <a:lnTo>
                        <a:pt x="628" y="1735"/>
                      </a:lnTo>
                      <a:lnTo>
                        <a:pt x="720" y="1698"/>
                      </a:lnTo>
                      <a:lnTo>
                        <a:pt x="794" y="1643"/>
                      </a:lnTo>
                      <a:lnTo>
                        <a:pt x="868" y="1550"/>
                      </a:lnTo>
                      <a:lnTo>
                        <a:pt x="905" y="1440"/>
                      </a:lnTo>
                      <a:lnTo>
                        <a:pt x="941" y="1292"/>
                      </a:lnTo>
                      <a:lnTo>
                        <a:pt x="960" y="1144"/>
                      </a:lnTo>
                      <a:lnTo>
                        <a:pt x="960" y="978"/>
                      </a:lnTo>
                      <a:lnTo>
                        <a:pt x="941" y="794"/>
                      </a:lnTo>
                      <a:lnTo>
                        <a:pt x="905" y="628"/>
                      </a:lnTo>
                      <a:lnTo>
                        <a:pt x="849" y="462"/>
                      </a:lnTo>
                      <a:lnTo>
                        <a:pt x="794" y="314"/>
                      </a:lnTo>
                      <a:lnTo>
                        <a:pt x="702" y="203"/>
                      </a:lnTo>
                      <a:lnTo>
                        <a:pt x="628" y="111"/>
                      </a:lnTo>
                      <a:lnTo>
                        <a:pt x="536" y="37"/>
                      </a:lnTo>
                      <a:lnTo>
                        <a:pt x="4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1168;p31"/>
                <p:cNvSpPr/>
                <p:nvPr/>
              </p:nvSpPr>
              <p:spPr>
                <a:xfrm>
                  <a:off x="8605019" y="3721533"/>
                  <a:ext cx="17866" cy="3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" h="1773" extrusionOk="0">
                      <a:moveTo>
                        <a:pt x="443" y="1"/>
                      </a:moveTo>
                      <a:lnTo>
                        <a:pt x="333" y="19"/>
                      </a:lnTo>
                      <a:lnTo>
                        <a:pt x="259" y="75"/>
                      </a:lnTo>
                      <a:lnTo>
                        <a:pt x="185" y="167"/>
                      </a:lnTo>
                      <a:lnTo>
                        <a:pt x="111" y="278"/>
                      </a:lnTo>
                      <a:lnTo>
                        <a:pt x="56" y="407"/>
                      </a:lnTo>
                      <a:lnTo>
                        <a:pt x="19" y="554"/>
                      </a:lnTo>
                      <a:lnTo>
                        <a:pt x="1" y="720"/>
                      </a:lnTo>
                      <a:lnTo>
                        <a:pt x="1" y="905"/>
                      </a:lnTo>
                      <a:lnTo>
                        <a:pt x="1" y="1071"/>
                      </a:lnTo>
                      <a:lnTo>
                        <a:pt x="37" y="1237"/>
                      </a:lnTo>
                      <a:lnTo>
                        <a:pt x="93" y="1385"/>
                      </a:lnTo>
                      <a:lnTo>
                        <a:pt x="148" y="1514"/>
                      </a:lnTo>
                      <a:lnTo>
                        <a:pt x="222" y="1625"/>
                      </a:lnTo>
                      <a:lnTo>
                        <a:pt x="296" y="1698"/>
                      </a:lnTo>
                      <a:lnTo>
                        <a:pt x="388" y="1754"/>
                      </a:lnTo>
                      <a:lnTo>
                        <a:pt x="480" y="1772"/>
                      </a:lnTo>
                      <a:lnTo>
                        <a:pt x="573" y="1754"/>
                      </a:lnTo>
                      <a:lnTo>
                        <a:pt x="665" y="1698"/>
                      </a:lnTo>
                      <a:lnTo>
                        <a:pt x="739" y="1606"/>
                      </a:lnTo>
                      <a:lnTo>
                        <a:pt x="812" y="1495"/>
                      </a:lnTo>
                      <a:lnTo>
                        <a:pt x="868" y="1366"/>
                      </a:lnTo>
                      <a:lnTo>
                        <a:pt x="905" y="1219"/>
                      </a:lnTo>
                      <a:lnTo>
                        <a:pt x="923" y="1053"/>
                      </a:lnTo>
                      <a:lnTo>
                        <a:pt x="923" y="868"/>
                      </a:lnTo>
                      <a:lnTo>
                        <a:pt x="923" y="684"/>
                      </a:lnTo>
                      <a:lnTo>
                        <a:pt x="886" y="517"/>
                      </a:lnTo>
                      <a:lnTo>
                        <a:pt x="831" y="370"/>
                      </a:lnTo>
                      <a:lnTo>
                        <a:pt x="776" y="241"/>
                      </a:lnTo>
                      <a:lnTo>
                        <a:pt x="702" y="148"/>
                      </a:lnTo>
                      <a:lnTo>
                        <a:pt x="628" y="56"/>
                      </a:lnTo>
                      <a:lnTo>
                        <a:pt x="536" y="19"/>
                      </a:lnTo>
                      <a:lnTo>
                        <a:pt x="4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1169;p31"/>
                <p:cNvSpPr/>
                <p:nvPr/>
              </p:nvSpPr>
              <p:spPr>
                <a:xfrm>
                  <a:off x="8499431" y="3705852"/>
                  <a:ext cx="47467" cy="3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1753" extrusionOk="0">
                      <a:moveTo>
                        <a:pt x="1882" y="0"/>
                      </a:moveTo>
                      <a:lnTo>
                        <a:pt x="1716" y="18"/>
                      </a:lnTo>
                      <a:lnTo>
                        <a:pt x="1550" y="37"/>
                      </a:lnTo>
                      <a:lnTo>
                        <a:pt x="1384" y="74"/>
                      </a:lnTo>
                      <a:lnTo>
                        <a:pt x="1218" y="129"/>
                      </a:lnTo>
                      <a:lnTo>
                        <a:pt x="1070" y="185"/>
                      </a:lnTo>
                      <a:lnTo>
                        <a:pt x="923" y="258"/>
                      </a:lnTo>
                      <a:lnTo>
                        <a:pt x="793" y="351"/>
                      </a:lnTo>
                      <a:lnTo>
                        <a:pt x="646" y="443"/>
                      </a:lnTo>
                      <a:lnTo>
                        <a:pt x="535" y="554"/>
                      </a:lnTo>
                      <a:lnTo>
                        <a:pt x="406" y="664"/>
                      </a:lnTo>
                      <a:lnTo>
                        <a:pt x="295" y="793"/>
                      </a:lnTo>
                      <a:lnTo>
                        <a:pt x="203" y="941"/>
                      </a:lnTo>
                      <a:lnTo>
                        <a:pt x="111" y="1089"/>
                      </a:lnTo>
                      <a:lnTo>
                        <a:pt x="37" y="1236"/>
                      </a:lnTo>
                      <a:lnTo>
                        <a:pt x="19" y="1310"/>
                      </a:lnTo>
                      <a:lnTo>
                        <a:pt x="0" y="1384"/>
                      </a:lnTo>
                      <a:lnTo>
                        <a:pt x="19" y="1439"/>
                      </a:lnTo>
                      <a:lnTo>
                        <a:pt x="37" y="1513"/>
                      </a:lnTo>
                      <a:lnTo>
                        <a:pt x="55" y="1568"/>
                      </a:lnTo>
                      <a:lnTo>
                        <a:pt x="92" y="1624"/>
                      </a:lnTo>
                      <a:lnTo>
                        <a:pt x="203" y="1697"/>
                      </a:lnTo>
                      <a:lnTo>
                        <a:pt x="314" y="1734"/>
                      </a:lnTo>
                      <a:lnTo>
                        <a:pt x="369" y="1753"/>
                      </a:lnTo>
                      <a:lnTo>
                        <a:pt x="424" y="1734"/>
                      </a:lnTo>
                      <a:lnTo>
                        <a:pt x="480" y="1716"/>
                      </a:lnTo>
                      <a:lnTo>
                        <a:pt x="535" y="1679"/>
                      </a:lnTo>
                      <a:lnTo>
                        <a:pt x="591" y="1642"/>
                      </a:lnTo>
                      <a:lnTo>
                        <a:pt x="627" y="1568"/>
                      </a:lnTo>
                      <a:lnTo>
                        <a:pt x="720" y="1384"/>
                      </a:lnTo>
                      <a:lnTo>
                        <a:pt x="849" y="1199"/>
                      </a:lnTo>
                      <a:lnTo>
                        <a:pt x="1015" y="1033"/>
                      </a:lnTo>
                      <a:lnTo>
                        <a:pt x="1181" y="886"/>
                      </a:lnTo>
                      <a:lnTo>
                        <a:pt x="1384" y="775"/>
                      </a:lnTo>
                      <a:lnTo>
                        <a:pt x="1587" y="701"/>
                      </a:lnTo>
                      <a:lnTo>
                        <a:pt x="1698" y="664"/>
                      </a:lnTo>
                      <a:lnTo>
                        <a:pt x="2030" y="664"/>
                      </a:lnTo>
                      <a:lnTo>
                        <a:pt x="2122" y="683"/>
                      </a:lnTo>
                      <a:lnTo>
                        <a:pt x="2177" y="664"/>
                      </a:lnTo>
                      <a:lnTo>
                        <a:pt x="2251" y="646"/>
                      </a:lnTo>
                      <a:lnTo>
                        <a:pt x="2306" y="609"/>
                      </a:lnTo>
                      <a:lnTo>
                        <a:pt x="2343" y="554"/>
                      </a:lnTo>
                      <a:lnTo>
                        <a:pt x="2399" y="517"/>
                      </a:lnTo>
                      <a:lnTo>
                        <a:pt x="2436" y="387"/>
                      </a:lnTo>
                      <a:lnTo>
                        <a:pt x="2454" y="277"/>
                      </a:lnTo>
                      <a:lnTo>
                        <a:pt x="2454" y="221"/>
                      </a:lnTo>
                      <a:lnTo>
                        <a:pt x="2436" y="166"/>
                      </a:lnTo>
                      <a:lnTo>
                        <a:pt x="2399" y="111"/>
                      </a:lnTo>
                      <a:lnTo>
                        <a:pt x="2343" y="74"/>
                      </a:lnTo>
                      <a:lnTo>
                        <a:pt x="2288" y="37"/>
                      </a:lnTo>
                      <a:lnTo>
                        <a:pt x="2214" y="18"/>
                      </a:lnTo>
                      <a:lnTo>
                        <a:pt x="20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3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N" dirty="0"/>
              <a:t>Programme Structure-MBAHM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7750"/>
            <a:ext cx="7848600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3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N" dirty="0"/>
              <a:t>Programme Structure-MBAFM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1550"/>
            <a:ext cx="8839200" cy="402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6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3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N" dirty="0"/>
              <a:t>Programme Structure-MBAMM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7750"/>
            <a:ext cx="86868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4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3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IN" dirty="0"/>
              <a:t>Programme Structure-MBAOM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1550"/>
            <a:ext cx="8915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9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p43"/>
          <p:cNvSpPr txBox="1">
            <a:spLocks noGrp="1"/>
          </p:cNvSpPr>
          <p:nvPr>
            <p:ph type="title"/>
          </p:nvPr>
        </p:nvSpPr>
        <p:spPr>
          <a:xfrm>
            <a:off x="228600" y="2769996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/>
              <a:t>Thank You</a:t>
            </a:r>
            <a:endParaRPr sz="4800" dirty="0"/>
          </a:p>
        </p:txBody>
      </p:sp>
      <p:sp>
        <p:nvSpPr>
          <p:cNvPr id="2207" name="Google Shape;2207;p43"/>
          <p:cNvSpPr/>
          <p:nvPr/>
        </p:nvSpPr>
        <p:spPr>
          <a:xfrm>
            <a:off x="2677788" y="4107925"/>
            <a:ext cx="211500" cy="21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43"/>
          <p:cNvSpPr/>
          <p:nvPr/>
        </p:nvSpPr>
        <p:spPr>
          <a:xfrm>
            <a:off x="4731588" y="4092500"/>
            <a:ext cx="211500" cy="21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43"/>
          <p:cNvSpPr/>
          <p:nvPr/>
        </p:nvSpPr>
        <p:spPr>
          <a:xfrm>
            <a:off x="6785388" y="4092500"/>
            <a:ext cx="211500" cy="21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0" name="Google Shape;2210;p43"/>
          <p:cNvGrpSpPr/>
          <p:nvPr/>
        </p:nvGrpSpPr>
        <p:grpSpPr>
          <a:xfrm rot="1291128" flipH="1">
            <a:off x="592571" y="3589334"/>
            <a:ext cx="1771191" cy="1217815"/>
            <a:chOff x="11141475" y="1756488"/>
            <a:chExt cx="1904675" cy="1309725"/>
          </a:xfrm>
        </p:grpSpPr>
        <p:sp>
          <p:nvSpPr>
            <p:cNvPr id="2211" name="Google Shape;2211;p43"/>
            <p:cNvSpPr/>
            <p:nvPr/>
          </p:nvSpPr>
          <p:spPr>
            <a:xfrm>
              <a:off x="11435650" y="1941363"/>
              <a:ext cx="1269300" cy="1007950"/>
            </a:xfrm>
            <a:custGeom>
              <a:avLst/>
              <a:gdLst/>
              <a:ahLst/>
              <a:cxnLst/>
              <a:rect l="l" t="t" r="r" b="b"/>
              <a:pathLst>
                <a:path w="50772" h="40318" extrusionOk="0">
                  <a:moveTo>
                    <a:pt x="4315" y="0"/>
                  </a:moveTo>
                  <a:lnTo>
                    <a:pt x="19" y="23571"/>
                  </a:lnTo>
                  <a:lnTo>
                    <a:pt x="0" y="23704"/>
                  </a:lnTo>
                  <a:lnTo>
                    <a:pt x="19" y="24084"/>
                  </a:lnTo>
                  <a:lnTo>
                    <a:pt x="19" y="24350"/>
                  </a:lnTo>
                  <a:lnTo>
                    <a:pt x="57" y="24673"/>
                  </a:lnTo>
                  <a:lnTo>
                    <a:pt x="114" y="25054"/>
                  </a:lnTo>
                  <a:lnTo>
                    <a:pt x="190" y="25453"/>
                  </a:lnTo>
                  <a:lnTo>
                    <a:pt x="304" y="25909"/>
                  </a:lnTo>
                  <a:lnTo>
                    <a:pt x="456" y="26403"/>
                  </a:lnTo>
                  <a:lnTo>
                    <a:pt x="627" y="26935"/>
                  </a:lnTo>
                  <a:lnTo>
                    <a:pt x="856" y="27487"/>
                  </a:lnTo>
                  <a:lnTo>
                    <a:pt x="1141" y="28076"/>
                  </a:lnTo>
                  <a:lnTo>
                    <a:pt x="1464" y="28684"/>
                  </a:lnTo>
                  <a:lnTo>
                    <a:pt x="1844" y="29311"/>
                  </a:lnTo>
                  <a:lnTo>
                    <a:pt x="2300" y="29939"/>
                  </a:lnTo>
                  <a:lnTo>
                    <a:pt x="2547" y="30262"/>
                  </a:lnTo>
                  <a:lnTo>
                    <a:pt x="2813" y="30585"/>
                  </a:lnTo>
                  <a:lnTo>
                    <a:pt x="3080" y="30927"/>
                  </a:lnTo>
                  <a:lnTo>
                    <a:pt x="3384" y="31250"/>
                  </a:lnTo>
                  <a:lnTo>
                    <a:pt x="3707" y="31592"/>
                  </a:lnTo>
                  <a:lnTo>
                    <a:pt x="4049" y="31916"/>
                  </a:lnTo>
                  <a:lnTo>
                    <a:pt x="4410" y="32258"/>
                  </a:lnTo>
                  <a:lnTo>
                    <a:pt x="4790" y="32581"/>
                  </a:lnTo>
                  <a:lnTo>
                    <a:pt x="5189" y="32923"/>
                  </a:lnTo>
                  <a:lnTo>
                    <a:pt x="5608" y="33246"/>
                  </a:lnTo>
                  <a:lnTo>
                    <a:pt x="6064" y="33588"/>
                  </a:lnTo>
                  <a:lnTo>
                    <a:pt x="6520" y="33912"/>
                  </a:lnTo>
                  <a:lnTo>
                    <a:pt x="7014" y="34235"/>
                  </a:lnTo>
                  <a:lnTo>
                    <a:pt x="7528" y="34558"/>
                  </a:lnTo>
                  <a:lnTo>
                    <a:pt x="8079" y="34881"/>
                  </a:lnTo>
                  <a:lnTo>
                    <a:pt x="8630" y="35204"/>
                  </a:lnTo>
                  <a:lnTo>
                    <a:pt x="9219" y="35508"/>
                  </a:lnTo>
                  <a:lnTo>
                    <a:pt x="9847" y="35812"/>
                  </a:lnTo>
                  <a:lnTo>
                    <a:pt x="10493" y="36116"/>
                  </a:lnTo>
                  <a:lnTo>
                    <a:pt x="11158" y="36421"/>
                  </a:lnTo>
                  <a:lnTo>
                    <a:pt x="11861" y="36706"/>
                  </a:lnTo>
                  <a:lnTo>
                    <a:pt x="12584" y="36991"/>
                  </a:lnTo>
                  <a:lnTo>
                    <a:pt x="13344" y="37276"/>
                  </a:lnTo>
                  <a:lnTo>
                    <a:pt x="14123" y="37542"/>
                  </a:lnTo>
                  <a:lnTo>
                    <a:pt x="14941" y="37808"/>
                  </a:lnTo>
                  <a:lnTo>
                    <a:pt x="15777" y="38074"/>
                  </a:lnTo>
                  <a:lnTo>
                    <a:pt x="16671" y="38321"/>
                  </a:lnTo>
                  <a:lnTo>
                    <a:pt x="17583" y="38550"/>
                  </a:lnTo>
                  <a:lnTo>
                    <a:pt x="18514" y="38797"/>
                  </a:lnTo>
                  <a:lnTo>
                    <a:pt x="19484" y="39006"/>
                  </a:lnTo>
                  <a:lnTo>
                    <a:pt x="20510" y="39215"/>
                  </a:lnTo>
                  <a:lnTo>
                    <a:pt x="21537" y="39424"/>
                  </a:lnTo>
                  <a:lnTo>
                    <a:pt x="22601" y="39595"/>
                  </a:lnTo>
                  <a:lnTo>
                    <a:pt x="23609" y="39766"/>
                  </a:lnTo>
                  <a:lnTo>
                    <a:pt x="24597" y="39899"/>
                  </a:lnTo>
                  <a:lnTo>
                    <a:pt x="25548" y="40013"/>
                  </a:lnTo>
                  <a:lnTo>
                    <a:pt x="26479" y="40108"/>
                  </a:lnTo>
                  <a:lnTo>
                    <a:pt x="27391" y="40184"/>
                  </a:lnTo>
                  <a:lnTo>
                    <a:pt x="28266" y="40241"/>
                  </a:lnTo>
                  <a:lnTo>
                    <a:pt x="29121" y="40279"/>
                  </a:lnTo>
                  <a:lnTo>
                    <a:pt x="29939" y="40317"/>
                  </a:lnTo>
                  <a:lnTo>
                    <a:pt x="30737" y="40317"/>
                  </a:lnTo>
                  <a:lnTo>
                    <a:pt x="31497" y="40298"/>
                  </a:lnTo>
                  <a:lnTo>
                    <a:pt x="32258" y="40279"/>
                  </a:lnTo>
                  <a:lnTo>
                    <a:pt x="32980" y="40222"/>
                  </a:lnTo>
                  <a:lnTo>
                    <a:pt x="33664" y="40165"/>
                  </a:lnTo>
                  <a:lnTo>
                    <a:pt x="34348" y="40089"/>
                  </a:lnTo>
                  <a:lnTo>
                    <a:pt x="34995" y="40013"/>
                  </a:lnTo>
                  <a:lnTo>
                    <a:pt x="35622" y="39918"/>
                  </a:lnTo>
                  <a:lnTo>
                    <a:pt x="36211" y="39804"/>
                  </a:lnTo>
                  <a:lnTo>
                    <a:pt x="36801" y="39671"/>
                  </a:lnTo>
                  <a:lnTo>
                    <a:pt x="37352" y="39538"/>
                  </a:lnTo>
                  <a:lnTo>
                    <a:pt x="37884" y="39405"/>
                  </a:lnTo>
                  <a:lnTo>
                    <a:pt x="38416" y="39234"/>
                  </a:lnTo>
                  <a:lnTo>
                    <a:pt x="38911" y="39082"/>
                  </a:lnTo>
                  <a:lnTo>
                    <a:pt x="39386" y="38911"/>
                  </a:lnTo>
                  <a:lnTo>
                    <a:pt x="39842" y="38721"/>
                  </a:lnTo>
                  <a:lnTo>
                    <a:pt x="40279" y="38531"/>
                  </a:lnTo>
                  <a:lnTo>
                    <a:pt x="40678" y="38340"/>
                  </a:lnTo>
                  <a:lnTo>
                    <a:pt x="41077" y="38131"/>
                  </a:lnTo>
                  <a:lnTo>
                    <a:pt x="41458" y="37941"/>
                  </a:lnTo>
                  <a:lnTo>
                    <a:pt x="41819" y="37713"/>
                  </a:lnTo>
                  <a:lnTo>
                    <a:pt x="42161" y="37504"/>
                  </a:lnTo>
                  <a:lnTo>
                    <a:pt x="42503" y="37295"/>
                  </a:lnTo>
                  <a:lnTo>
                    <a:pt x="42807" y="37067"/>
                  </a:lnTo>
                  <a:lnTo>
                    <a:pt x="43111" y="36839"/>
                  </a:lnTo>
                  <a:lnTo>
                    <a:pt x="43644" y="36383"/>
                  </a:lnTo>
                  <a:lnTo>
                    <a:pt x="44119" y="35926"/>
                  </a:lnTo>
                  <a:lnTo>
                    <a:pt x="44556" y="35470"/>
                  </a:lnTo>
                  <a:lnTo>
                    <a:pt x="44936" y="35033"/>
                  </a:lnTo>
                  <a:lnTo>
                    <a:pt x="45259" y="34596"/>
                  </a:lnTo>
                  <a:lnTo>
                    <a:pt x="45525" y="34178"/>
                  </a:lnTo>
                  <a:lnTo>
                    <a:pt x="45754" y="33778"/>
                  </a:lnTo>
                  <a:lnTo>
                    <a:pt x="45963" y="33417"/>
                  </a:lnTo>
                  <a:lnTo>
                    <a:pt x="46115" y="33094"/>
                  </a:lnTo>
                  <a:lnTo>
                    <a:pt x="46229" y="32790"/>
                  </a:lnTo>
                  <a:lnTo>
                    <a:pt x="46324" y="32543"/>
                  </a:lnTo>
                  <a:lnTo>
                    <a:pt x="46438" y="32182"/>
                  </a:lnTo>
                  <a:lnTo>
                    <a:pt x="46476" y="32049"/>
                  </a:lnTo>
                  <a:lnTo>
                    <a:pt x="50772" y="8497"/>
                  </a:lnTo>
                  <a:lnTo>
                    <a:pt x="4315" y="0"/>
                  </a:lnTo>
                  <a:close/>
                </a:path>
              </a:pathLst>
            </a:custGeom>
            <a:solidFill>
              <a:srgbClr val="3C4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11141475" y="1756488"/>
              <a:ext cx="1904675" cy="937150"/>
            </a:xfrm>
            <a:custGeom>
              <a:avLst/>
              <a:gdLst/>
              <a:ahLst/>
              <a:cxnLst/>
              <a:rect l="l" t="t" r="r" b="b"/>
              <a:pathLst>
                <a:path w="76187" h="37486" extrusionOk="0">
                  <a:moveTo>
                    <a:pt x="40850" y="1"/>
                  </a:moveTo>
                  <a:lnTo>
                    <a:pt x="40470" y="20"/>
                  </a:lnTo>
                  <a:lnTo>
                    <a:pt x="40090" y="58"/>
                  </a:lnTo>
                  <a:lnTo>
                    <a:pt x="39748" y="134"/>
                  </a:lnTo>
                  <a:lnTo>
                    <a:pt x="39405" y="229"/>
                  </a:lnTo>
                  <a:lnTo>
                    <a:pt x="1446" y="11862"/>
                  </a:lnTo>
                  <a:lnTo>
                    <a:pt x="1122" y="11976"/>
                  </a:lnTo>
                  <a:lnTo>
                    <a:pt x="856" y="12109"/>
                  </a:lnTo>
                  <a:lnTo>
                    <a:pt x="628" y="12242"/>
                  </a:lnTo>
                  <a:lnTo>
                    <a:pt x="419" y="12395"/>
                  </a:lnTo>
                  <a:lnTo>
                    <a:pt x="267" y="12566"/>
                  </a:lnTo>
                  <a:lnTo>
                    <a:pt x="134" y="12737"/>
                  </a:lnTo>
                  <a:lnTo>
                    <a:pt x="58" y="12908"/>
                  </a:lnTo>
                  <a:lnTo>
                    <a:pt x="1" y="13098"/>
                  </a:lnTo>
                  <a:lnTo>
                    <a:pt x="1" y="13307"/>
                  </a:lnTo>
                  <a:lnTo>
                    <a:pt x="20" y="13497"/>
                  </a:lnTo>
                  <a:lnTo>
                    <a:pt x="77" y="13706"/>
                  </a:lnTo>
                  <a:lnTo>
                    <a:pt x="191" y="13915"/>
                  </a:lnTo>
                  <a:lnTo>
                    <a:pt x="343" y="14105"/>
                  </a:lnTo>
                  <a:lnTo>
                    <a:pt x="514" y="14314"/>
                  </a:lnTo>
                  <a:lnTo>
                    <a:pt x="742" y="14523"/>
                  </a:lnTo>
                  <a:lnTo>
                    <a:pt x="1008" y="14714"/>
                  </a:lnTo>
                  <a:lnTo>
                    <a:pt x="32429" y="36288"/>
                  </a:lnTo>
                  <a:lnTo>
                    <a:pt x="32715" y="36478"/>
                  </a:lnTo>
                  <a:lnTo>
                    <a:pt x="33038" y="36649"/>
                  </a:lnTo>
                  <a:lnTo>
                    <a:pt x="33380" y="36801"/>
                  </a:lnTo>
                  <a:lnTo>
                    <a:pt x="33741" y="36954"/>
                  </a:lnTo>
                  <a:lnTo>
                    <a:pt x="34102" y="37068"/>
                  </a:lnTo>
                  <a:lnTo>
                    <a:pt x="34501" y="37182"/>
                  </a:lnTo>
                  <a:lnTo>
                    <a:pt x="34881" y="37277"/>
                  </a:lnTo>
                  <a:lnTo>
                    <a:pt x="35281" y="37353"/>
                  </a:lnTo>
                  <a:lnTo>
                    <a:pt x="35699" y="37410"/>
                  </a:lnTo>
                  <a:lnTo>
                    <a:pt x="36098" y="37448"/>
                  </a:lnTo>
                  <a:lnTo>
                    <a:pt x="36497" y="37467"/>
                  </a:lnTo>
                  <a:lnTo>
                    <a:pt x="36896" y="37486"/>
                  </a:lnTo>
                  <a:lnTo>
                    <a:pt x="37277" y="37467"/>
                  </a:lnTo>
                  <a:lnTo>
                    <a:pt x="37638" y="37429"/>
                  </a:lnTo>
                  <a:lnTo>
                    <a:pt x="37999" y="37372"/>
                  </a:lnTo>
                  <a:lnTo>
                    <a:pt x="38341" y="37296"/>
                  </a:lnTo>
                  <a:lnTo>
                    <a:pt x="74685" y="27335"/>
                  </a:lnTo>
                  <a:lnTo>
                    <a:pt x="74989" y="27221"/>
                  </a:lnTo>
                  <a:lnTo>
                    <a:pt x="75255" y="27107"/>
                  </a:lnTo>
                  <a:lnTo>
                    <a:pt x="75503" y="26974"/>
                  </a:lnTo>
                  <a:lnTo>
                    <a:pt x="75712" y="26822"/>
                  </a:lnTo>
                  <a:lnTo>
                    <a:pt x="75883" y="26670"/>
                  </a:lnTo>
                  <a:lnTo>
                    <a:pt x="76016" y="26499"/>
                  </a:lnTo>
                  <a:lnTo>
                    <a:pt x="76111" y="26309"/>
                  </a:lnTo>
                  <a:lnTo>
                    <a:pt x="76168" y="26119"/>
                  </a:lnTo>
                  <a:lnTo>
                    <a:pt x="76187" y="25910"/>
                  </a:lnTo>
                  <a:lnTo>
                    <a:pt x="76168" y="25700"/>
                  </a:lnTo>
                  <a:lnTo>
                    <a:pt x="76111" y="25491"/>
                  </a:lnTo>
                  <a:lnTo>
                    <a:pt x="76016" y="25282"/>
                  </a:lnTo>
                  <a:lnTo>
                    <a:pt x="75883" y="25073"/>
                  </a:lnTo>
                  <a:lnTo>
                    <a:pt x="75712" y="24864"/>
                  </a:lnTo>
                  <a:lnTo>
                    <a:pt x="75503" y="24636"/>
                  </a:lnTo>
                  <a:lnTo>
                    <a:pt x="75255" y="24427"/>
                  </a:lnTo>
                  <a:lnTo>
                    <a:pt x="45184" y="1275"/>
                  </a:lnTo>
                  <a:lnTo>
                    <a:pt x="44899" y="1065"/>
                  </a:lnTo>
                  <a:lnTo>
                    <a:pt x="44595" y="875"/>
                  </a:lnTo>
                  <a:lnTo>
                    <a:pt x="44272" y="723"/>
                  </a:lnTo>
                  <a:lnTo>
                    <a:pt x="43929" y="571"/>
                  </a:lnTo>
                  <a:lnTo>
                    <a:pt x="43568" y="419"/>
                  </a:lnTo>
                  <a:lnTo>
                    <a:pt x="43188" y="305"/>
                  </a:lnTo>
                  <a:lnTo>
                    <a:pt x="42808" y="210"/>
                  </a:lnTo>
                  <a:lnTo>
                    <a:pt x="42409" y="134"/>
                  </a:lnTo>
                  <a:lnTo>
                    <a:pt x="42010" y="58"/>
                  </a:lnTo>
                  <a:lnTo>
                    <a:pt x="41629" y="20"/>
                  </a:lnTo>
                  <a:lnTo>
                    <a:pt x="412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3"/>
            <p:cNvSpPr/>
            <p:nvPr/>
          </p:nvSpPr>
          <p:spPr>
            <a:xfrm>
              <a:off x="12867925" y="2398513"/>
              <a:ext cx="168725" cy="667700"/>
            </a:xfrm>
            <a:custGeom>
              <a:avLst/>
              <a:gdLst/>
              <a:ahLst/>
              <a:cxnLst/>
              <a:rect l="l" t="t" r="r" b="b"/>
              <a:pathLst>
                <a:path w="6749" h="26708" extrusionOk="0">
                  <a:moveTo>
                    <a:pt x="6350" y="0"/>
                  </a:moveTo>
                  <a:lnTo>
                    <a:pt x="6292" y="19"/>
                  </a:lnTo>
                  <a:lnTo>
                    <a:pt x="6235" y="58"/>
                  </a:lnTo>
                  <a:lnTo>
                    <a:pt x="6178" y="96"/>
                  </a:lnTo>
                  <a:lnTo>
                    <a:pt x="6140" y="153"/>
                  </a:lnTo>
                  <a:lnTo>
                    <a:pt x="6121" y="210"/>
                  </a:lnTo>
                  <a:lnTo>
                    <a:pt x="6102" y="267"/>
                  </a:lnTo>
                  <a:lnTo>
                    <a:pt x="3270" y="15759"/>
                  </a:lnTo>
                  <a:lnTo>
                    <a:pt x="3080" y="15778"/>
                  </a:lnTo>
                  <a:lnTo>
                    <a:pt x="2909" y="15797"/>
                  </a:lnTo>
                  <a:lnTo>
                    <a:pt x="2738" y="15854"/>
                  </a:lnTo>
                  <a:lnTo>
                    <a:pt x="2567" y="15911"/>
                  </a:lnTo>
                  <a:lnTo>
                    <a:pt x="2396" y="15968"/>
                  </a:lnTo>
                  <a:lnTo>
                    <a:pt x="2244" y="16063"/>
                  </a:lnTo>
                  <a:lnTo>
                    <a:pt x="2092" y="16158"/>
                  </a:lnTo>
                  <a:lnTo>
                    <a:pt x="1959" y="16253"/>
                  </a:lnTo>
                  <a:lnTo>
                    <a:pt x="1826" y="16386"/>
                  </a:lnTo>
                  <a:lnTo>
                    <a:pt x="1711" y="16500"/>
                  </a:lnTo>
                  <a:lnTo>
                    <a:pt x="1597" y="16652"/>
                  </a:lnTo>
                  <a:lnTo>
                    <a:pt x="1502" y="16804"/>
                  </a:lnTo>
                  <a:lnTo>
                    <a:pt x="1407" y="16956"/>
                  </a:lnTo>
                  <a:lnTo>
                    <a:pt x="1350" y="17127"/>
                  </a:lnTo>
                  <a:lnTo>
                    <a:pt x="1293" y="17298"/>
                  </a:lnTo>
                  <a:lnTo>
                    <a:pt x="1236" y="17488"/>
                  </a:lnTo>
                  <a:lnTo>
                    <a:pt x="1217" y="17754"/>
                  </a:lnTo>
                  <a:lnTo>
                    <a:pt x="1217" y="18002"/>
                  </a:lnTo>
                  <a:lnTo>
                    <a:pt x="1255" y="18249"/>
                  </a:lnTo>
                  <a:lnTo>
                    <a:pt x="1312" y="18496"/>
                  </a:lnTo>
                  <a:lnTo>
                    <a:pt x="1407" y="18724"/>
                  </a:lnTo>
                  <a:lnTo>
                    <a:pt x="1521" y="18933"/>
                  </a:lnTo>
                  <a:lnTo>
                    <a:pt x="1654" y="19142"/>
                  </a:lnTo>
                  <a:lnTo>
                    <a:pt x="1826" y="19332"/>
                  </a:lnTo>
                  <a:lnTo>
                    <a:pt x="1559" y="19655"/>
                  </a:lnTo>
                  <a:lnTo>
                    <a:pt x="1312" y="20035"/>
                  </a:lnTo>
                  <a:lnTo>
                    <a:pt x="1084" y="20473"/>
                  </a:lnTo>
                  <a:lnTo>
                    <a:pt x="856" y="20948"/>
                  </a:lnTo>
                  <a:lnTo>
                    <a:pt x="666" y="21461"/>
                  </a:lnTo>
                  <a:lnTo>
                    <a:pt x="476" y="22031"/>
                  </a:lnTo>
                  <a:lnTo>
                    <a:pt x="324" y="22621"/>
                  </a:lnTo>
                  <a:lnTo>
                    <a:pt x="191" y="23229"/>
                  </a:lnTo>
                  <a:lnTo>
                    <a:pt x="134" y="23628"/>
                  </a:lnTo>
                  <a:lnTo>
                    <a:pt x="77" y="24027"/>
                  </a:lnTo>
                  <a:lnTo>
                    <a:pt x="39" y="24407"/>
                  </a:lnTo>
                  <a:lnTo>
                    <a:pt x="20" y="24788"/>
                  </a:lnTo>
                  <a:lnTo>
                    <a:pt x="1" y="25168"/>
                  </a:lnTo>
                  <a:lnTo>
                    <a:pt x="20" y="25510"/>
                  </a:lnTo>
                  <a:lnTo>
                    <a:pt x="20" y="25852"/>
                  </a:lnTo>
                  <a:lnTo>
                    <a:pt x="58" y="26194"/>
                  </a:lnTo>
                  <a:lnTo>
                    <a:pt x="3441" y="26707"/>
                  </a:lnTo>
                  <a:lnTo>
                    <a:pt x="3593" y="26422"/>
                  </a:lnTo>
                  <a:lnTo>
                    <a:pt x="3726" y="26118"/>
                  </a:lnTo>
                  <a:lnTo>
                    <a:pt x="3840" y="25795"/>
                  </a:lnTo>
                  <a:lnTo>
                    <a:pt x="3954" y="25453"/>
                  </a:lnTo>
                  <a:lnTo>
                    <a:pt x="4068" y="25092"/>
                  </a:lnTo>
                  <a:lnTo>
                    <a:pt x="4164" y="24731"/>
                  </a:lnTo>
                  <a:lnTo>
                    <a:pt x="4240" y="24350"/>
                  </a:lnTo>
                  <a:lnTo>
                    <a:pt x="4316" y="23970"/>
                  </a:lnTo>
                  <a:lnTo>
                    <a:pt x="4411" y="23343"/>
                  </a:lnTo>
                  <a:lnTo>
                    <a:pt x="4487" y="22754"/>
                  </a:lnTo>
                  <a:lnTo>
                    <a:pt x="4506" y="22164"/>
                  </a:lnTo>
                  <a:lnTo>
                    <a:pt x="4506" y="21613"/>
                  </a:lnTo>
                  <a:lnTo>
                    <a:pt x="4468" y="21081"/>
                  </a:lnTo>
                  <a:lnTo>
                    <a:pt x="4411" y="20606"/>
                  </a:lnTo>
                  <a:lnTo>
                    <a:pt x="4316" y="20169"/>
                  </a:lnTo>
                  <a:lnTo>
                    <a:pt x="4183" y="19769"/>
                  </a:lnTo>
                  <a:lnTo>
                    <a:pt x="4392" y="19655"/>
                  </a:lnTo>
                  <a:lnTo>
                    <a:pt x="4601" y="19503"/>
                  </a:lnTo>
                  <a:lnTo>
                    <a:pt x="4791" y="19351"/>
                  </a:lnTo>
                  <a:lnTo>
                    <a:pt x="4962" y="19161"/>
                  </a:lnTo>
                  <a:lnTo>
                    <a:pt x="5095" y="18952"/>
                  </a:lnTo>
                  <a:lnTo>
                    <a:pt x="5209" y="18724"/>
                  </a:lnTo>
                  <a:lnTo>
                    <a:pt x="5304" y="18496"/>
                  </a:lnTo>
                  <a:lnTo>
                    <a:pt x="5380" y="18230"/>
                  </a:lnTo>
                  <a:lnTo>
                    <a:pt x="5399" y="18040"/>
                  </a:lnTo>
                  <a:lnTo>
                    <a:pt x="5399" y="17849"/>
                  </a:lnTo>
                  <a:lnTo>
                    <a:pt x="5399" y="17640"/>
                  </a:lnTo>
                  <a:lnTo>
                    <a:pt x="5361" y="17469"/>
                  </a:lnTo>
                  <a:lnTo>
                    <a:pt x="5323" y="17279"/>
                  </a:lnTo>
                  <a:lnTo>
                    <a:pt x="5266" y="17108"/>
                  </a:lnTo>
                  <a:lnTo>
                    <a:pt x="5190" y="16937"/>
                  </a:lnTo>
                  <a:lnTo>
                    <a:pt x="5095" y="16766"/>
                  </a:lnTo>
                  <a:lnTo>
                    <a:pt x="4981" y="16614"/>
                  </a:lnTo>
                  <a:lnTo>
                    <a:pt x="4867" y="16462"/>
                  </a:lnTo>
                  <a:lnTo>
                    <a:pt x="4734" y="16329"/>
                  </a:lnTo>
                  <a:lnTo>
                    <a:pt x="4601" y="16215"/>
                  </a:lnTo>
                  <a:lnTo>
                    <a:pt x="4449" y="16101"/>
                  </a:lnTo>
                  <a:lnTo>
                    <a:pt x="4278" y="16006"/>
                  </a:lnTo>
                  <a:lnTo>
                    <a:pt x="4107" y="15930"/>
                  </a:lnTo>
                  <a:lnTo>
                    <a:pt x="3916" y="15873"/>
                  </a:lnTo>
                  <a:lnTo>
                    <a:pt x="6749" y="381"/>
                  </a:lnTo>
                  <a:lnTo>
                    <a:pt x="6749" y="324"/>
                  </a:lnTo>
                  <a:lnTo>
                    <a:pt x="6749" y="248"/>
                  </a:lnTo>
                  <a:lnTo>
                    <a:pt x="6730" y="191"/>
                  </a:lnTo>
                  <a:lnTo>
                    <a:pt x="6692" y="134"/>
                  </a:lnTo>
                  <a:lnTo>
                    <a:pt x="6654" y="96"/>
                  </a:lnTo>
                  <a:lnTo>
                    <a:pt x="6597" y="58"/>
                  </a:lnTo>
                  <a:lnTo>
                    <a:pt x="6540" y="19"/>
                  </a:lnTo>
                  <a:lnTo>
                    <a:pt x="64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4" name="Google Shape;2214;p43"/>
          <p:cNvGrpSpPr/>
          <p:nvPr/>
        </p:nvGrpSpPr>
        <p:grpSpPr>
          <a:xfrm>
            <a:off x="450813" y="1035775"/>
            <a:ext cx="2000675" cy="1895175"/>
            <a:chOff x="834450" y="3446275"/>
            <a:chExt cx="2000675" cy="1895175"/>
          </a:xfrm>
        </p:grpSpPr>
        <p:sp>
          <p:nvSpPr>
            <p:cNvPr id="2215" name="Google Shape;2215;p43"/>
            <p:cNvSpPr/>
            <p:nvPr/>
          </p:nvSpPr>
          <p:spPr>
            <a:xfrm>
              <a:off x="834450" y="3446275"/>
              <a:ext cx="2000675" cy="1895175"/>
            </a:xfrm>
            <a:custGeom>
              <a:avLst/>
              <a:gdLst/>
              <a:ahLst/>
              <a:cxnLst/>
              <a:rect l="l" t="t" r="r" b="b"/>
              <a:pathLst>
                <a:path w="80027" h="75807" extrusionOk="0">
                  <a:moveTo>
                    <a:pt x="52312" y="1"/>
                  </a:moveTo>
                  <a:lnTo>
                    <a:pt x="52046" y="20"/>
                  </a:lnTo>
                  <a:lnTo>
                    <a:pt x="51780" y="58"/>
                  </a:lnTo>
                  <a:lnTo>
                    <a:pt x="51513" y="134"/>
                  </a:lnTo>
                  <a:lnTo>
                    <a:pt x="51247" y="229"/>
                  </a:lnTo>
                  <a:lnTo>
                    <a:pt x="51000" y="362"/>
                  </a:lnTo>
                  <a:lnTo>
                    <a:pt x="50753" y="514"/>
                  </a:lnTo>
                  <a:lnTo>
                    <a:pt x="1179" y="35699"/>
                  </a:lnTo>
                  <a:lnTo>
                    <a:pt x="970" y="35870"/>
                  </a:lnTo>
                  <a:lnTo>
                    <a:pt x="761" y="36079"/>
                  </a:lnTo>
                  <a:lnTo>
                    <a:pt x="571" y="36288"/>
                  </a:lnTo>
                  <a:lnTo>
                    <a:pt x="419" y="36516"/>
                  </a:lnTo>
                  <a:lnTo>
                    <a:pt x="286" y="36744"/>
                  </a:lnTo>
                  <a:lnTo>
                    <a:pt x="191" y="37010"/>
                  </a:lnTo>
                  <a:lnTo>
                    <a:pt x="96" y="37257"/>
                  </a:lnTo>
                  <a:lnTo>
                    <a:pt x="39" y="37523"/>
                  </a:lnTo>
                  <a:lnTo>
                    <a:pt x="1" y="37790"/>
                  </a:lnTo>
                  <a:lnTo>
                    <a:pt x="1" y="38056"/>
                  </a:lnTo>
                  <a:lnTo>
                    <a:pt x="20" y="38341"/>
                  </a:lnTo>
                  <a:lnTo>
                    <a:pt x="77" y="38607"/>
                  </a:lnTo>
                  <a:lnTo>
                    <a:pt x="134" y="38873"/>
                  </a:lnTo>
                  <a:lnTo>
                    <a:pt x="248" y="39120"/>
                  </a:lnTo>
                  <a:lnTo>
                    <a:pt x="362" y="39386"/>
                  </a:lnTo>
                  <a:lnTo>
                    <a:pt x="514" y="39614"/>
                  </a:lnTo>
                  <a:lnTo>
                    <a:pt x="25358" y="74609"/>
                  </a:lnTo>
                  <a:lnTo>
                    <a:pt x="25529" y="74837"/>
                  </a:lnTo>
                  <a:lnTo>
                    <a:pt x="25738" y="75046"/>
                  </a:lnTo>
                  <a:lnTo>
                    <a:pt x="25947" y="75217"/>
                  </a:lnTo>
                  <a:lnTo>
                    <a:pt x="26175" y="75388"/>
                  </a:lnTo>
                  <a:lnTo>
                    <a:pt x="26403" y="75521"/>
                  </a:lnTo>
                  <a:lnTo>
                    <a:pt x="26669" y="75616"/>
                  </a:lnTo>
                  <a:lnTo>
                    <a:pt x="26916" y="75712"/>
                  </a:lnTo>
                  <a:lnTo>
                    <a:pt x="27183" y="75769"/>
                  </a:lnTo>
                  <a:lnTo>
                    <a:pt x="27449" y="75788"/>
                  </a:lnTo>
                  <a:lnTo>
                    <a:pt x="27715" y="75807"/>
                  </a:lnTo>
                  <a:lnTo>
                    <a:pt x="28000" y="75788"/>
                  </a:lnTo>
                  <a:lnTo>
                    <a:pt x="28266" y="75731"/>
                  </a:lnTo>
                  <a:lnTo>
                    <a:pt x="28532" y="75655"/>
                  </a:lnTo>
                  <a:lnTo>
                    <a:pt x="28779" y="75559"/>
                  </a:lnTo>
                  <a:lnTo>
                    <a:pt x="29045" y="75445"/>
                  </a:lnTo>
                  <a:lnTo>
                    <a:pt x="29274" y="75274"/>
                  </a:lnTo>
                  <a:lnTo>
                    <a:pt x="78848" y="40109"/>
                  </a:lnTo>
                  <a:lnTo>
                    <a:pt x="79076" y="39918"/>
                  </a:lnTo>
                  <a:lnTo>
                    <a:pt x="79266" y="39728"/>
                  </a:lnTo>
                  <a:lnTo>
                    <a:pt x="79456" y="39519"/>
                  </a:lnTo>
                  <a:lnTo>
                    <a:pt x="79608" y="39291"/>
                  </a:lnTo>
                  <a:lnTo>
                    <a:pt x="79741" y="39044"/>
                  </a:lnTo>
                  <a:lnTo>
                    <a:pt x="79855" y="38797"/>
                  </a:lnTo>
                  <a:lnTo>
                    <a:pt x="79931" y="38550"/>
                  </a:lnTo>
                  <a:lnTo>
                    <a:pt x="79988" y="38284"/>
                  </a:lnTo>
                  <a:lnTo>
                    <a:pt x="80026" y="38018"/>
                  </a:lnTo>
                  <a:lnTo>
                    <a:pt x="80026" y="37732"/>
                  </a:lnTo>
                  <a:lnTo>
                    <a:pt x="80007" y="37466"/>
                  </a:lnTo>
                  <a:lnTo>
                    <a:pt x="79969" y="37200"/>
                  </a:lnTo>
                  <a:lnTo>
                    <a:pt x="79893" y="36934"/>
                  </a:lnTo>
                  <a:lnTo>
                    <a:pt x="79798" y="36668"/>
                  </a:lnTo>
                  <a:lnTo>
                    <a:pt x="79665" y="36421"/>
                  </a:lnTo>
                  <a:lnTo>
                    <a:pt x="79513" y="36174"/>
                  </a:lnTo>
                  <a:lnTo>
                    <a:pt x="54669" y="1179"/>
                  </a:lnTo>
                  <a:lnTo>
                    <a:pt x="54498" y="951"/>
                  </a:lnTo>
                  <a:lnTo>
                    <a:pt x="54308" y="761"/>
                  </a:lnTo>
                  <a:lnTo>
                    <a:pt x="54080" y="571"/>
                  </a:lnTo>
                  <a:lnTo>
                    <a:pt x="53851" y="419"/>
                  </a:lnTo>
                  <a:lnTo>
                    <a:pt x="53623" y="286"/>
                  </a:lnTo>
                  <a:lnTo>
                    <a:pt x="53376" y="172"/>
                  </a:lnTo>
                  <a:lnTo>
                    <a:pt x="53110" y="96"/>
                  </a:lnTo>
                  <a:lnTo>
                    <a:pt x="52844" y="39"/>
                  </a:lnTo>
                  <a:lnTo>
                    <a:pt x="525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967025" y="3573150"/>
              <a:ext cx="1739300" cy="1645700"/>
            </a:xfrm>
            <a:custGeom>
              <a:avLst/>
              <a:gdLst/>
              <a:ahLst/>
              <a:cxnLst/>
              <a:rect l="l" t="t" r="r" b="b"/>
              <a:pathLst>
                <a:path w="69572" h="65828" extrusionOk="0">
                  <a:moveTo>
                    <a:pt x="45678" y="1"/>
                  </a:moveTo>
                  <a:lnTo>
                    <a:pt x="45450" y="20"/>
                  </a:lnTo>
                  <a:lnTo>
                    <a:pt x="45222" y="39"/>
                  </a:lnTo>
                  <a:lnTo>
                    <a:pt x="44994" y="96"/>
                  </a:lnTo>
                  <a:lnTo>
                    <a:pt x="44766" y="172"/>
                  </a:lnTo>
                  <a:lnTo>
                    <a:pt x="44557" y="267"/>
                  </a:lnTo>
                  <a:lnTo>
                    <a:pt x="44329" y="362"/>
                  </a:lnTo>
                  <a:lnTo>
                    <a:pt x="44120" y="514"/>
                  </a:lnTo>
                  <a:lnTo>
                    <a:pt x="1103" y="31042"/>
                  </a:lnTo>
                  <a:lnTo>
                    <a:pt x="894" y="31194"/>
                  </a:lnTo>
                  <a:lnTo>
                    <a:pt x="723" y="31365"/>
                  </a:lnTo>
                  <a:lnTo>
                    <a:pt x="571" y="31536"/>
                  </a:lnTo>
                  <a:lnTo>
                    <a:pt x="419" y="31726"/>
                  </a:lnTo>
                  <a:lnTo>
                    <a:pt x="305" y="31935"/>
                  </a:lnTo>
                  <a:lnTo>
                    <a:pt x="191" y="32125"/>
                  </a:lnTo>
                  <a:lnTo>
                    <a:pt x="115" y="32334"/>
                  </a:lnTo>
                  <a:lnTo>
                    <a:pt x="58" y="32543"/>
                  </a:lnTo>
                  <a:lnTo>
                    <a:pt x="20" y="32772"/>
                  </a:lnTo>
                  <a:lnTo>
                    <a:pt x="1" y="32981"/>
                  </a:lnTo>
                  <a:lnTo>
                    <a:pt x="1" y="33190"/>
                  </a:lnTo>
                  <a:lnTo>
                    <a:pt x="20" y="33399"/>
                  </a:lnTo>
                  <a:lnTo>
                    <a:pt x="77" y="33608"/>
                  </a:lnTo>
                  <a:lnTo>
                    <a:pt x="134" y="33817"/>
                  </a:lnTo>
                  <a:lnTo>
                    <a:pt x="229" y="34007"/>
                  </a:lnTo>
                  <a:lnTo>
                    <a:pt x="343" y="34197"/>
                  </a:lnTo>
                  <a:lnTo>
                    <a:pt x="22222" y="65010"/>
                  </a:lnTo>
                  <a:lnTo>
                    <a:pt x="22355" y="65181"/>
                  </a:lnTo>
                  <a:lnTo>
                    <a:pt x="22507" y="65333"/>
                  </a:lnTo>
                  <a:lnTo>
                    <a:pt x="22678" y="65466"/>
                  </a:lnTo>
                  <a:lnTo>
                    <a:pt x="22849" y="65580"/>
                  </a:lnTo>
                  <a:lnTo>
                    <a:pt x="23039" y="65656"/>
                  </a:lnTo>
                  <a:lnTo>
                    <a:pt x="23248" y="65732"/>
                  </a:lnTo>
                  <a:lnTo>
                    <a:pt x="23457" y="65789"/>
                  </a:lnTo>
                  <a:lnTo>
                    <a:pt x="23666" y="65827"/>
                  </a:lnTo>
                  <a:lnTo>
                    <a:pt x="24123" y="65827"/>
                  </a:lnTo>
                  <a:lnTo>
                    <a:pt x="24332" y="65789"/>
                  </a:lnTo>
                  <a:lnTo>
                    <a:pt x="24560" y="65751"/>
                  </a:lnTo>
                  <a:lnTo>
                    <a:pt x="24788" y="65675"/>
                  </a:lnTo>
                  <a:lnTo>
                    <a:pt x="25016" y="65580"/>
                  </a:lnTo>
                  <a:lnTo>
                    <a:pt x="25225" y="65466"/>
                  </a:lnTo>
                  <a:lnTo>
                    <a:pt x="25434" y="65333"/>
                  </a:lnTo>
                  <a:lnTo>
                    <a:pt x="68469" y="34786"/>
                  </a:lnTo>
                  <a:lnTo>
                    <a:pt x="68659" y="34634"/>
                  </a:lnTo>
                  <a:lnTo>
                    <a:pt x="68831" y="34482"/>
                  </a:lnTo>
                  <a:lnTo>
                    <a:pt x="69002" y="34292"/>
                  </a:lnTo>
                  <a:lnTo>
                    <a:pt x="69135" y="34102"/>
                  </a:lnTo>
                  <a:lnTo>
                    <a:pt x="69268" y="33912"/>
                  </a:lnTo>
                  <a:lnTo>
                    <a:pt x="69363" y="33703"/>
                  </a:lnTo>
                  <a:lnTo>
                    <a:pt x="69439" y="33494"/>
                  </a:lnTo>
                  <a:lnTo>
                    <a:pt x="69496" y="33285"/>
                  </a:lnTo>
                  <a:lnTo>
                    <a:pt x="69553" y="33076"/>
                  </a:lnTo>
                  <a:lnTo>
                    <a:pt x="69572" y="32867"/>
                  </a:lnTo>
                  <a:lnTo>
                    <a:pt x="69572" y="32638"/>
                  </a:lnTo>
                  <a:lnTo>
                    <a:pt x="69534" y="32429"/>
                  </a:lnTo>
                  <a:lnTo>
                    <a:pt x="69496" y="32220"/>
                  </a:lnTo>
                  <a:lnTo>
                    <a:pt x="69420" y="32030"/>
                  </a:lnTo>
                  <a:lnTo>
                    <a:pt x="69325" y="31840"/>
                  </a:lnTo>
                  <a:lnTo>
                    <a:pt x="69211" y="31650"/>
                  </a:lnTo>
                  <a:lnTo>
                    <a:pt x="47351" y="837"/>
                  </a:lnTo>
                  <a:lnTo>
                    <a:pt x="47218" y="666"/>
                  </a:lnTo>
                  <a:lnTo>
                    <a:pt x="47066" y="514"/>
                  </a:lnTo>
                  <a:lnTo>
                    <a:pt x="46895" y="381"/>
                  </a:lnTo>
                  <a:lnTo>
                    <a:pt x="46705" y="267"/>
                  </a:lnTo>
                  <a:lnTo>
                    <a:pt x="46515" y="172"/>
                  </a:lnTo>
                  <a:lnTo>
                    <a:pt x="46324" y="96"/>
                  </a:lnTo>
                  <a:lnTo>
                    <a:pt x="46115" y="58"/>
                  </a:lnTo>
                  <a:lnTo>
                    <a:pt x="45887" y="20"/>
                  </a:lnTo>
                  <a:lnTo>
                    <a:pt x="456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1175175" y="4181425"/>
              <a:ext cx="767500" cy="823575"/>
            </a:xfrm>
            <a:custGeom>
              <a:avLst/>
              <a:gdLst/>
              <a:ahLst/>
              <a:cxnLst/>
              <a:rect l="l" t="t" r="r" b="b"/>
              <a:pathLst>
                <a:path w="30700" h="32943" extrusionOk="0">
                  <a:moveTo>
                    <a:pt x="14599" y="1"/>
                  </a:moveTo>
                  <a:lnTo>
                    <a:pt x="14504" y="20"/>
                  </a:lnTo>
                  <a:lnTo>
                    <a:pt x="14409" y="58"/>
                  </a:lnTo>
                  <a:lnTo>
                    <a:pt x="14314" y="115"/>
                  </a:lnTo>
                  <a:lnTo>
                    <a:pt x="229" y="10113"/>
                  </a:lnTo>
                  <a:lnTo>
                    <a:pt x="153" y="10170"/>
                  </a:lnTo>
                  <a:lnTo>
                    <a:pt x="96" y="10265"/>
                  </a:lnTo>
                  <a:lnTo>
                    <a:pt x="39" y="10341"/>
                  </a:lnTo>
                  <a:lnTo>
                    <a:pt x="1" y="10436"/>
                  </a:lnTo>
                  <a:lnTo>
                    <a:pt x="1" y="10531"/>
                  </a:lnTo>
                  <a:lnTo>
                    <a:pt x="1" y="10627"/>
                  </a:lnTo>
                  <a:lnTo>
                    <a:pt x="20" y="10722"/>
                  </a:lnTo>
                  <a:lnTo>
                    <a:pt x="77" y="10798"/>
                  </a:lnTo>
                  <a:lnTo>
                    <a:pt x="134" y="10874"/>
                  </a:lnTo>
                  <a:lnTo>
                    <a:pt x="210" y="10931"/>
                  </a:lnTo>
                  <a:lnTo>
                    <a:pt x="305" y="10969"/>
                  </a:lnTo>
                  <a:lnTo>
                    <a:pt x="400" y="10988"/>
                  </a:lnTo>
                  <a:lnTo>
                    <a:pt x="495" y="10988"/>
                  </a:lnTo>
                  <a:lnTo>
                    <a:pt x="590" y="10969"/>
                  </a:lnTo>
                  <a:lnTo>
                    <a:pt x="685" y="10931"/>
                  </a:lnTo>
                  <a:lnTo>
                    <a:pt x="780" y="10874"/>
                  </a:lnTo>
                  <a:lnTo>
                    <a:pt x="14865" y="875"/>
                  </a:lnTo>
                  <a:lnTo>
                    <a:pt x="14941" y="818"/>
                  </a:lnTo>
                  <a:lnTo>
                    <a:pt x="14998" y="723"/>
                  </a:lnTo>
                  <a:lnTo>
                    <a:pt x="15055" y="647"/>
                  </a:lnTo>
                  <a:lnTo>
                    <a:pt x="15093" y="552"/>
                  </a:lnTo>
                  <a:lnTo>
                    <a:pt x="15093" y="457"/>
                  </a:lnTo>
                  <a:lnTo>
                    <a:pt x="15093" y="362"/>
                  </a:lnTo>
                  <a:lnTo>
                    <a:pt x="15074" y="267"/>
                  </a:lnTo>
                  <a:lnTo>
                    <a:pt x="15017" y="191"/>
                  </a:lnTo>
                  <a:lnTo>
                    <a:pt x="14960" y="115"/>
                  </a:lnTo>
                  <a:lnTo>
                    <a:pt x="14884" y="58"/>
                  </a:lnTo>
                  <a:lnTo>
                    <a:pt x="14789" y="20"/>
                  </a:lnTo>
                  <a:lnTo>
                    <a:pt x="14694" y="1"/>
                  </a:lnTo>
                  <a:close/>
                  <a:moveTo>
                    <a:pt x="16557" y="2757"/>
                  </a:moveTo>
                  <a:lnTo>
                    <a:pt x="16462" y="2776"/>
                  </a:lnTo>
                  <a:lnTo>
                    <a:pt x="16348" y="2814"/>
                  </a:lnTo>
                  <a:lnTo>
                    <a:pt x="16272" y="2852"/>
                  </a:lnTo>
                  <a:lnTo>
                    <a:pt x="2187" y="12851"/>
                  </a:lnTo>
                  <a:lnTo>
                    <a:pt x="2111" y="12927"/>
                  </a:lnTo>
                  <a:lnTo>
                    <a:pt x="2034" y="13003"/>
                  </a:lnTo>
                  <a:lnTo>
                    <a:pt x="1996" y="13098"/>
                  </a:lnTo>
                  <a:lnTo>
                    <a:pt x="1958" y="13174"/>
                  </a:lnTo>
                  <a:lnTo>
                    <a:pt x="1939" y="13269"/>
                  </a:lnTo>
                  <a:lnTo>
                    <a:pt x="1958" y="13364"/>
                  </a:lnTo>
                  <a:lnTo>
                    <a:pt x="1977" y="13459"/>
                  </a:lnTo>
                  <a:lnTo>
                    <a:pt x="2015" y="13535"/>
                  </a:lnTo>
                  <a:lnTo>
                    <a:pt x="2092" y="13611"/>
                  </a:lnTo>
                  <a:lnTo>
                    <a:pt x="2168" y="13668"/>
                  </a:lnTo>
                  <a:lnTo>
                    <a:pt x="2244" y="13706"/>
                  </a:lnTo>
                  <a:lnTo>
                    <a:pt x="2339" y="13725"/>
                  </a:lnTo>
                  <a:lnTo>
                    <a:pt x="2434" y="13725"/>
                  </a:lnTo>
                  <a:lnTo>
                    <a:pt x="2548" y="13706"/>
                  </a:lnTo>
                  <a:lnTo>
                    <a:pt x="2643" y="13668"/>
                  </a:lnTo>
                  <a:lnTo>
                    <a:pt x="2738" y="13611"/>
                  </a:lnTo>
                  <a:lnTo>
                    <a:pt x="16804" y="3631"/>
                  </a:lnTo>
                  <a:lnTo>
                    <a:pt x="16880" y="3555"/>
                  </a:lnTo>
                  <a:lnTo>
                    <a:pt x="16956" y="3479"/>
                  </a:lnTo>
                  <a:lnTo>
                    <a:pt x="17013" y="3384"/>
                  </a:lnTo>
                  <a:lnTo>
                    <a:pt x="17032" y="3289"/>
                  </a:lnTo>
                  <a:lnTo>
                    <a:pt x="17051" y="3194"/>
                  </a:lnTo>
                  <a:lnTo>
                    <a:pt x="17051" y="3099"/>
                  </a:lnTo>
                  <a:lnTo>
                    <a:pt x="17013" y="3023"/>
                  </a:lnTo>
                  <a:lnTo>
                    <a:pt x="16975" y="2928"/>
                  </a:lnTo>
                  <a:lnTo>
                    <a:pt x="16899" y="2871"/>
                  </a:lnTo>
                  <a:lnTo>
                    <a:pt x="16823" y="2814"/>
                  </a:lnTo>
                  <a:lnTo>
                    <a:pt x="16747" y="2776"/>
                  </a:lnTo>
                  <a:lnTo>
                    <a:pt x="16652" y="2757"/>
                  </a:lnTo>
                  <a:close/>
                  <a:moveTo>
                    <a:pt x="18496" y="5494"/>
                  </a:moveTo>
                  <a:lnTo>
                    <a:pt x="18401" y="5513"/>
                  </a:lnTo>
                  <a:lnTo>
                    <a:pt x="18306" y="5551"/>
                  </a:lnTo>
                  <a:lnTo>
                    <a:pt x="18211" y="5608"/>
                  </a:lnTo>
                  <a:lnTo>
                    <a:pt x="4144" y="15588"/>
                  </a:lnTo>
                  <a:lnTo>
                    <a:pt x="4049" y="15664"/>
                  </a:lnTo>
                  <a:lnTo>
                    <a:pt x="3992" y="15740"/>
                  </a:lnTo>
                  <a:lnTo>
                    <a:pt x="3935" y="15835"/>
                  </a:lnTo>
                  <a:lnTo>
                    <a:pt x="3897" y="15930"/>
                  </a:lnTo>
                  <a:lnTo>
                    <a:pt x="3897" y="16025"/>
                  </a:lnTo>
                  <a:lnTo>
                    <a:pt x="3897" y="16120"/>
                  </a:lnTo>
                  <a:lnTo>
                    <a:pt x="3916" y="16215"/>
                  </a:lnTo>
                  <a:lnTo>
                    <a:pt x="3973" y="16291"/>
                  </a:lnTo>
                  <a:lnTo>
                    <a:pt x="4030" y="16367"/>
                  </a:lnTo>
                  <a:lnTo>
                    <a:pt x="4106" y="16424"/>
                  </a:lnTo>
                  <a:lnTo>
                    <a:pt x="4201" y="16443"/>
                  </a:lnTo>
                  <a:lnTo>
                    <a:pt x="4296" y="16462"/>
                  </a:lnTo>
                  <a:lnTo>
                    <a:pt x="4487" y="16462"/>
                  </a:lnTo>
                  <a:lnTo>
                    <a:pt x="4582" y="16424"/>
                  </a:lnTo>
                  <a:lnTo>
                    <a:pt x="4677" y="16367"/>
                  </a:lnTo>
                  <a:lnTo>
                    <a:pt x="18762" y="6369"/>
                  </a:lnTo>
                  <a:lnTo>
                    <a:pt x="18838" y="6312"/>
                  </a:lnTo>
                  <a:lnTo>
                    <a:pt x="18895" y="6217"/>
                  </a:lnTo>
                  <a:lnTo>
                    <a:pt x="18952" y="6141"/>
                  </a:lnTo>
                  <a:lnTo>
                    <a:pt x="18990" y="6045"/>
                  </a:lnTo>
                  <a:lnTo>
                    <a:pt x="18990" y="5950"/>
                  </a:lnTo>
                  <a:lnTo>
                    <a:pt x="18990" y="5855"/>
                  </a:lnTo>
                  <a:lnTo>
                    <a:pt x="18971" y="5760"/>
                  </a:lnTo>
                  <a:lnTo>
                    <a:pt x="18914" y="5684"/>
                  </a:lnTo>
                  <a:lnTo>
                    <a:pt x="18857" y="5608"/>
                  </a:lnTo>
                  <a:lnTo>
                    <a:pt x="18781" y="5551"/>
                  </a:lnTo>
                  <a:lnTo>
                    <a:pt x="18686" y="5513"/>
                  </a:lnTo>
                  <a:lnTo>
                    <a:pt x="18591" y="5494"/>
                  </a:lnTo>
                  <a:close/>
                  <a:moveTo>
                    <a:pt x="20454" y="8250"/>
                  </a:moveTo>
                  <a:lnTo>
                    <a:pt x="20359" y="8269"/>
                  </a:lnTo>
                  <a:lnTo>
                    <a:pt x="20245" y="8288"/>
                  </a:lnTo>
                  <a:lnTo>
                    <a:pt x="20169" y="8346"/>
                  </a:lnTo>
                  <a:lnTo>
                    <a:pt x="6083" y="18344"/>
                  </a:lnTo>
                  <a:lnTo>
                    <a:pt x="6007" y="18420"/>
                  </a:lnTo>
                  <a:lnTo>
                    <a:pt x="5931" y="18496"/>
                  </a:lnTo>
                  <a:lnTo>
                    <a:pt x="5893" y="18572"/>
                  </a:lnTo>
                  <a:lnTo>
                    <a:pt x="5855" y="18667"/>
                  </a:lnTo>
                  <a:lnTo>
                    <a:pt x="5836" y="18762"/>
                  </a:lnTo>
                  <a:lnTo>
                    <a:pt x="5855" y="18857"/>
                  </a:lnTo>
                  <a:lnTo>
                    <a:pt x="5874" y="18952"/>
                  </a:lnTo>
                  <a:lnTo>
                    <a:pt x="5912" y="19028"/>
                  </a:lnTo>
                  <a:lnTo>
                    <a:pt x="5988" y="19104"/>
                  </a:lnTo>
                  <a:lnTo>
                    <a:pt x="6064" y="19161"/>
                  </a:lnTo>
                  <a:lnTo>
                    <a:pt x="6140" y="19199"/>
                  </a:lnTo>
                  <a:lnTo>
                    <a:pt x="6235" y="19218"/>
                  </a:lnTo>
                  <a:lnTo>
                    <a:pt x="6330" y="19218"/>
                  </a:lnTo>
                  <a:lnTo>
                    <a:pt x="6444" y="19199"/>
                  </a:lnTo>
                  <a:lnTo>
                    <a:pt x="6539" y="19161"/>
                  </a:lnTo>
                  <a:lnTo>
                    <a:pt x="6635" y="19104"/>
                  </a:lnTo>
                  <a:lnTo>
                    <a:pt x="20701" y="9125"/>
                  </a:lnTo>
                  <a:lnTo>
                    <a:pt x="20796" y="9049"/>
                  </a:lnTo>
                  <a:lnTo>
                    <a:pt x="20853" y="8973"/>
                  </a:lnTo>
                  <a:lnTo>
                    <a:pt x="20910" y="8878"/>
                  </a:lnTo>
                  <a:lnTo>
                    <a:pt x="20929" y="8783"/>
                  </a:lnTo>
                  <a:lnTo>
                    <a:pt x="20948" y="8688"/>
                  </a:lnTo>
                  <a:lnTo>
                    <a:pt x="20948" y="8593"/>
                  </a:lnTo>
                  <a:lnTo>
                    <a:pt x="20910" y="8517"/>
                  </a:lnTo>
                  <a:lnTo>
                    <a:pt x="20872" y="8422"/>
                  </a:lnTo>
                  <a:lnTo>
                    <a:pt x="20796" y="8346"/>
                  </a:lnTo>
                  <a:lnTo>
                    <a:pt x="20720" y="8307"/>
                  </a:lnTo>
                  <a:lnTo>
                    <a:pt x="20644" y="8269"/>
                  </a:lnTo>
                  <a:lnTo>
                    <a:pt x="20549" y="8250"/>
                  </a:lnTo>
                  <a:close/>
                  <a:moveTo>
                    <a:pt x="22393" y="10988"/>
                  </a:moveTo>
                  <a:lnTo>
                    <a:pt x="22298" y="11007"/>
                  </a:lnTo>
                  <a:lnTo>
                    <a:pt x="22202" y="11045"/>
                  </a:lnTo>
                  <a:lnTo>
                    <a:pt x="22107" y="11102"/>
                  </a:lnTo>
                  <a:lnTo>
                    <a:pt x="8041" y="21081"/>
                  </a:lnTo>
                  <a:lnTo>
                    <a:pt x="7946" y="21157"/>
                  </a:lnTo>
                  <a:lnTo>
                    <a:pt x="7889" y="21233"/>
                  </a:lnTo>
                  <a:lnTo>
                    <a:pt x="7832" y="21328"/>
                  </a:lnTo>
                  <a:lnTo>
                    <a:pt x="7813" y="21423"/>
                  </a:lnTo>
                  <a:lnTo>
                    <a:pt x="7794" y="21518"/>
                  </a:lnTo>
                  <a:lnTo>
                    <a:pt x="7794" y="21613"/>
                  </a:lnTo>
                  <a:lnTo>
                    <a:pt x="7832" y="21689"/>
                  </a:lnTo>
                  <a:lnTo>
                    <a:pt x="7870" y="21785"/>
                  </a:lnTo>
                  <a:lnTo>
                    <a:pt x="7927" y="21861"/>
                  </a:lnTo>
                  <a:lnTo>
                    <a:pt x="8003" y="21899"/>
                  </a:lnTo>
                  <a:lnTo>
                    <a:pt x="8098" y="21937"/>
                  </a:lnTo>
                  <a:lnTo>
                    <a:pt x="8193" y="21956"/>
                  </a:lnTo>
                  <a:lnTo>
                    <a:pt x="8288" y="21956"/>
                  </a:lnTo>
                  <a:lnTo>
                    <a:pt x="8383" y="21937"/>
                  </a:lnTo>
                  <a:lnTo>
                    <a:pt x="8478" y="21918"/>
                  </a:lnTo>
                  <a:lnTo>
                    <a:pt x="8573" y="21861"/>
                  </a:lnTo>
                  <a:lnTo>
                    <a:pt x="22659" y="11862"/>
                  </a:lnTo>
                  <a:lnTo>
                    <a:pt x="22735" y="11786"/>
                  </a:lnTo>
                  <a:lnTo>
                    <a:pt x="22811" y="11710"/>
                  </a:lnTo>
                  <a:lnTo>
                    <a:pt x="22849" y="11634"/>
                  </a:lnTo>
                  <a:lnTo>
                    <a:pt x="22887" y="11539"/>
                  </a:lnTo>
                  <a:lnTo>
                    <a:pt x="22887" y="11444"/>
                  </a:lnTo>
                  <a:lnTo>
                    <a:pt x="22887" y="11349"/>
                  </a:lnTo>
                  <a:lnTo>
                    <a:pt x="22868" y="11254"/>
                  </a:lnTo>
                  <a:lnTo>
                    <a:pt x="22811" y="11178"/>
                  </a:lnTo>
                  <a:lnTo>
                    <a:pt x="22754" y="11102"/>
                  </a:lnTo>
                  <a:lnTo>
                    <a:pt x="22678" y="11045"/>
                  </a:lnTo>
                  <a:lnTo>
                    <a:pt x="22583" y="11007"/>
                  </a:lnTo>
                  <a:lnTo>
                    <a:pt x="22507" y="10988"/>
                  </a:lnTo>
                  <a:close/>
                  <a:moveTo>
                    <a:pt x="24255" y="13744"/>
                  </a:moveTo>
                  <a:lnTo>
                    <a:pt x="24160" y="13782"/>
                  </a:lnTo>
                  <a:lnTo>
                    <a:pt x="24065" y="13839"/>
                  </a:lnTo>
                  <a:lnTo>
                    <a:pt x="9980" y="23837"/>
                  </a:lnTo>
                  <a:lnTo>
                    <a:pt x="9904" y="23913"/>
                  </a:lnTo>
                  <a:lnTo>
                    <a:pt x="9828" y="23990"/>
                  </a:lnTo>
                  <a:lnTo>
                    <a:pt x="9790" y="24066"/>
                  </a:lnTo>
                  <a:lnTo>
                    <a:pt x="9752" y="24161"/>
                  </a:lnTo>
                  <a:lnTo>
                    <a:pt x="9733" y="24256"/>
                  </a:lnTo>
                  <a:lnTo>
                    <a:pt x="9752" y="24351"/>
                  </a:lnTo>
                  <a:lnTo>
                    <a:pt x="9771" y="24446"/>
                  </a:lnTo>
                  <a:lnTo>
                    <a:pt x="9809" y="24522"/>
                  </a:lnTo>
                  <a:lnTo>
                    <a:pt x="9885" y="24598"/>
                  </a:lnTo>
                  <a:lnTo>
                    <a:pt x="9961" y="24655"/>
                  </a:lnTo>
                  <a:lnTo>
                    <a:pt x="10037" y="24693"/>
                  </a:lnTo>
                  <a:lnTo>
                    <a:pt x="10132" y="24712"/>
                  </a:lnTo>
                  <a:lnTo>
                    <a:pt x="10227" y="24712"/>
                  </a:lnTo>
                  <a:lnTo>
                    <a:pt x="10341" y="24693"/>
                  </a:lnTo>
                  <a:lnTo>
                    <a:pt x="10436" y="24655"/>
                  </a:lnTo>
                  <a:lnTo>
                    <a:pt x="10531" y="24598"/>
                  </a:lnTo>
                  <a:lnTo>
                    <a:pt x="24598" y="14618"/>
                  </a:lnTo>
                  <a:lnTo>
                    <a:pt x="24693" y="14542"/>
                  </a:lnTo>
                  <a:lnTo>
                    <a:pt x="24750" y="14466"/>
                  </a:lnTo>
                  <a:lnTo>
                    <a:pt x="24807" y="14371"/>
                  </a:lnTo>
                  <a:lnTo>
                    <a:pt x="24826" y="14276"/>
                  </a:lnTo>
                  <a:lnTo>
                    <a:pt x="24845" y="14181"/>
                  </a:lnTo>
                  <a:lnTo>
                    <a:pt x="24845" y="14086"/>
                  </a:lnTo>
                  <a:lnTo>
                    <a:pt x="24807" y="14010"/>
                  </a:lnTo>
                  <a:lnTo>
                    <a:pt x="24769" y="13915"/>
                  </a:lnTo>
                  <a:lnTo>
                    <a:pt x="24712" y="13839"/>
                  </a:lnTo>
                  <a:lnTo>
                    <a:pt x="24636" y="13801"/>
                  </a:lnTo>
                  <a:lnTo>
                    <a:pt x="24541" y="13763"/>
                  </a:lnTo>
                  <a:lnTo>
                    <a:pt x="24445" y="13744"/>
                  </a:lnTo>
                  <a:close/>
                  <a:moveTo>
                    <a:pt x="26289" y="16481"/>
                  </a:moveTo>
                  <a:lnTo>
                    <a:pt x="26194" y="16500"/>
                  </a:lnTo>
                  <a:lnTo>
                    <a:pt x="26099" y="16538"/>
                  </a:lnTo>
                  <a:lnTo>
                    <a:pt x="26004" y="16595"/>
                  </a:lnTo>
                  <a:lnTo>
                    <a:pt x="11938" y="26575"/>
                  </a:lnTo>
                  <a:lnTo>
                    <a:pt x="11843" y="26651"/>
                  </a:lnTo>
                  <a:lnTo>
                    <a:pt x="11786" y="26727"/>
                  </a:lnTo>
                  <a:lnTo>
                    <a:pt x="11729" y="26822"/>
                  </a:lnTo>
                  <a:lnTo>
                    <a:pt x="11710" y="26917"/>
                  </a:lnTo>
                  <a:lnTo>
                    <a:pt x="11691" y="27012"/>
                  </a:lnTo>
                  <a:lnTo>
                    <a:pt x="11691" y="27107"/>
                  </a:lnTo>
                  <a:lnTo>
                    <a:pt x="11729" y="27183"/>
                  </a:lnTo>
                  <a:lnTo>
                    <a:pt x="11767" y="27278"/>
                  </a:lnTo>
                  <a:lnTo>
                    <a:pt x="11824" y="27335"/>
                  </a:lnTo>
                  <a:lnTo>
                    <a:pt x="11900" y="27392"/>
                  </a:lnTo>
                  <a:lnTo>
                    <a:pt x="11995" y="27430"/>
                  </a:lnTo>
                  <a:lnTo>
                    <a:pt x="12090" y="27449"/>
                  </a:lnTo>
                  <a:lnTo>
                    <a:pt x="12185" y="27449"/>
                  </a:lnTo>
                  <a:lnTo>
                    <a:pt x="12280" y="27430"/>
                  </a:lnTo>
                  <a:lnTo>
                    <a:pt x="12375" y="27392"/>
                  </a:lnTo>
                  <a:lnTo>
                    <a:pt x="12470" y="27354"/>
                  </a:lnTo>
                  <a:lnTo>
                    <a:pt x="26555" y="17356"/>
                  </a:lnTo>
                  <a:lnTo>
                    <a:pt x="26631" y="17280"/>
                  </a:lnTo>
                  <a:lnTo>
                    <a:pt x="26707" y="17203"/>
                  </a:lnTo>
                  <a:lnTo>
                    <a:pt x="26745" y="17108"/>
                  </a:lnTo>
                  <a:lnTo>
                    <a:pt x="26784" y="17032"/>
                  </a:lnTo>
                  <a:lnTo>
                    <a:pt x="26784" y="16937"/>
                  </a:lnTo>
                  <a:lnTo>
                    <a:pt x="26784" y="16842"/>
                  </a:lnTo>
                  <a:lnTo>
                    <a:pt x="26764" y="16747"/>
                  </a:lnTo>
                  <a:lnTo>
                    <a:pt x="26707" y="16671"/>
                  </a:lnTo>
                  <a:lnTo>
                    <a:pt x="26650" y="16595"/>
                  </a:lnTo>
                  <a:lnTo>
                    <a:pt x="26574" y="16538"/>
                  </a:lnTo>
                  <a:lnTo>
                    <a:pt x="26479" y="16500"/>
                  </a:lnTo>
                  <a:lnTo>
                    <a:pt x="26403" y="16481"/>
                  </a:lnTo>
                  <a:close/>
                  <a:moveTo>
                    <a:pt x="28247" y="19218"/>
                  </a:moveTo>
                  <a:lnTo>
                    <a:pt x="28152" y="19237"/>
                  </a:lnTo>
                  <a:lnTo>
                    <a:pt x="28057" y="19275"/>
                  </a:lnTo>
                  <a:lnTo>
                    <a:pt x="27962" y="19332"/>
                  </a:lnTo>
                  <a:lnTo>
                    <a:pt x="13877" y="29331"/>
                  </a:lnTo>
                  <a:lnTo>
                    <a:pt x="13801" y="29388"/>
                  </a:lnTo>
                  <a:lnTo>
                    <a:pt x="13725" y="29483"/>
                  </a:lnTo>
                  <a:lnTo>
                    <a:pt x="13687" y="29559"/>
                  </a:lnTo>
                  <a:lnTo>
                    <a:pt x="13649" y="29654"/>
                  </a:lnTo>
                  <a:lnTo>
                    <a:pt x="13630" y="29749"/>
                  </a:lnTo>
                  <a:lnTo>
                    <a:pt x="13649" y="29844"/>
                  </a:lnTo>
                  <a:lnTo>
                    <a:pt x="13668" y="29939"/>
                  </a:lnTo>
                  <a:lnTo>
                    <a:pt x="13706" y="30015"/>
                  </a:lnTo>
                  <a:lnTo>
                    <a:pt x="13782" y="30091"/>
                  </a:lnTo>
                  <a:lnTo>
                    <a:pt x="13858" y="30148"/>
                  </a:lnTo>
                  <a:lnTo>
                    <a:pt x="13934" y="30186"/>
                  </a:lnTo>
                  <a:lnTo>
                    <a:pt x="14029" y="30205"/>
                  </a:lnTo>
                  <a:lnTo>
                    <a:pt x="14124" y="30205"/>
                  </a:lnTo>
                  <a:lnTo>
                    <a:pt x="14238" y="30186"/>
                  </a:lnTo>
                  <a:lnTo>
                    <a:pt x="14333" y="30148"/>
                  </a:lnTo>
                  <a:lnTo>
                    <a:pt x="14428" y="30091"/>
                  </a:lnTo>
                  <a:lnTo>
                    <a:pt x="28494" y="20093"/>
                  </a:lnTo>
                  <a:lnTo>
                    <a:pt x="28589" y="20036"/>
                  </a:lnTo>
                  <a:lnTo>
                    <a:pt x="28646" y="19960"/>
                  </a:lnTo>
                  <a:lnTo>
                    <a:pt x="28703" y="19865"/>
                  </a:lnTo>
                  <a:lnTo>
                    <a:pt x="28722" y="19770"/>
                  </a:lnTo>
                  <a:lnTo>
                    <a:pt x="28741" y="19675"/>
                  </a:lnTo>
                  <a:lnTo>
                    <a:pt x="28741" y="19580"/>
                  </a:lnTo>
                  <a:lnTo>
                    <a:pt x="28703" y="19485"/>
                  </a:lnTo>
                  <a:lnTo>
                    <a:pt x="28665" y="19408"/>
                  </a:lnTo>
                  <a:lnTo>
                    <a:pt x="28608" y="19332"/>
                  </a:lnTo>
                  <a:lnTo>
                    <a:pt x="28532" y="19275"/>
                  </a:lnTo>
                  <a:lnTo>
                    <a:pt x="28437" y="19256"/>
                  </a:lnTo>
                  <a:lnTo>
                    <a:pt x="28342" y="19237"/>
                  </a:lnTo>
                  <a:lnTo>
                    <a:pt x="28247" y="19218"/>
                  </a:lnTo>
                  <a:close/>
                  <a:moveTo>
                    <a:pt x="30186" y="21975"/>
                  </a:moveTo>
                  <a:lnTo>
                    <a:pt x="30091" y="21994"/>
                  </a:lnTo>
                  <a:lnTo>
                    <a:pt x="29996" y="22032"/>
                  </a:lnTo>
                  <a:lnTo>
                    <a:pt x="29901" y="22089"/>
                  </a:lnTo>
                  <a:lnTo>
                    <a:pt x="15835" y="32068"/>
                  </a:lnTo>
                  <a:lnTo>
                    <a:pt x="15740" y="32144"/>
                  </a:lnTo>
                  <a:lnTo>
                    <a:pt x="15683" y="32220"/>
                  </a:lnTo>
                  <a:lnTo>
                    <a:pt x="15626" y="32315"/>
                  </a:lnTo>
                  <a:lnTo>
                    <a:pt x="15607" y="32410"/>
                  </a:lnTo>
                  <a:lnTo>
                    <a:pt x="15588" y="32505"/>
                  </a:lnTo>
                  <a:lnTo>
                    <a:pt x="15588" y="32600"/>
                  </a:lnTo>
                  <a:lnTo>
                    <a:pt x="15626" y="32676"/>
                  </a:lnTo>
                  <a:lnTo>
                    <a:pt x="15664" y="32771"/>
                  </a:lnTo>
                  <a:lnTo>
                    <a:pt x="15721" y="32828"/>
                  </a:lnTo>
                  <a:lnTo>
                    <a:pt x="15797" y="32886"/>
                  </a:lnTo>
                  <a:lnTo>
                    <a:pt x="15892" y="32924"/>
                  </a:lnTo>
                  <a:lnTo>
                    <a:pt x="15987" y="32943"/>
                  </a:lnTo>
                  <a:lnTo>
                    <a:pt x="16082" y="32943"/>
                  </a:lnTo>
                  <a:lnTo>
                    <a:pt x="16177" y="32924"/>
                  </a:lnTo>
                  <a:lnTo>
                    <a:pt x="16272" y="32886"/>
                  </a:lnTo>
                  <a:lnTo>
                    <a:pt x="16367" y="32828"/>
                  </a:lnTo>
                  <a:lnTo>
                    <a:pt x="30452" y="22849"/>
                  </a:lnTo>
                  <a:lnTo>
                    <a:pt x="30528" y="22773"/>
                  </a:lnTo>
                  <a:lnTo>
                    <a:pt x="30604" y="22697"/>
                  </a:lnTo>
                  <a:lnTo>
                    <a:pt x="30642" y="22602"/>
                  </a:lnTo>
                  <a:lnTo>
                    <a:pt x="30680" y="22507"/>
                  </a:lnTo>
                  <a:lnTo>
                    <a:pt x="30699" y="22431"/>
                  </a:lnTo>
                  <a:lnTo>
                    <a:pt x="30680" y="22336"/>
                  </a:lnTo>
                  <a:lnTo>
                    <a:pt x="30661" y="22241"/>
                  </a:lnTo>
                  <a:lnTo>
                    <a:pt x="30604" y="22146"/>
                  </a:lnTo>
                  <a:lnTo>
                    <a:pt x="30547" y="22089"/>
                  </a:lnTo>
                  <a:lnTo>
                    <a:pt x="30471" y="22032"/>
                  </a:lnTo>
                  <a:lnTo>
                    <a:pt x="30395" y="21994"/>
                  </a:lnTo>
                  <a:lnTo>
                    <a:pt x="30300" y="219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3"/>
            <p:cNvSpPr/>
            <p:nvPr/>
          </p:nvSpPr>
          <p:spPr>
            <a:xfrm>
              <a:off x="1722625" y="3793175"/>
              <a:ext cx="767000" cy="823575"/>
            </a:xfrm>
            <a:custGeom>
              <a:avLst/>
              <a:gdLst/>
              <a:ahLst/>
              <a:cxnLst/>
              <a:rect l="l" t="t" r="r" b="b"/>
              <a:pathLst>
                <a:path w="30680" h="32943" extrusionOk="0">
                  <a:moveTo>
                    <a:pt x="14599" y="1"/>
                  </a:moveTo>
                  <a:lnTo>
                    <a:pt x="14504" y="20"/>
                  </a:lnTo>
                  <a:lnTo>
                    <a:pt x="14409" y="58"/>
                  </a:lnTo>
                  <a:lnTo>
                    <a:pt x="14314" y="96"/>
                  </a:lnTo>
                  <a:lnTo>
                    <a:pt x="228" y="10094"/>
                  </a:lnTo>
                  <a:lnTo>
                    <a:pt x="152" y="10170"/>
                  </a:lnTo>
                  <a:lnTo>
                    <a:pt x="95" y="10246"/>
                  </a:lnTo>
                  <a:lnTo>
                    <a:pt x="38" y="10341"/>
                  </a:lnTo>
                  <a:lnTo>
                    <a:pt x="0" y="10417"/>
                  </a:lnTo>
                  <a:lnTo>
                    <a:pt x="0" y="10513"/>
                  </a:lnTo>
                  <a:lnTo>
                    <a:pt x="0" y="10608"/>
                  </a:lnTo>
                  <a:lnTo>
                    <a:pt x="19" y="10703"/>
                  </a:lnTo>
                  <a:lnTo>
                    <a:pt x="76" y="10779"/>
                  </a:lnTo>
                  <a:lnTo>
                    <a:pt x="133" y="10855"/>
                  </a:lnTo>
                  <a:lnTo>
                    <a:pt x="209" y="10912"/>
                  </a:lnTo>
                  <a:lnTo>
                    <a:pt x="304" y="10950"/>
                  </a:lnTo>
                  <a:lnTo>
                    <a:pt x="400" y="10969"/>
                  </a:lnTo>
                  <a:lnTo>
                    <a:pt x="495" y="10969"/>
                  </a:lnTo>
                  <a:lnTo>
                    <a:pt x="590" y="10950"/>
                  </a:lnTo>
                  <a:lnTo>
                    <a:pt x="685" y="10912"/>
                  </a:lnTo>
                  <a:lnTo>
                    <a:pt x="780" y="10855"/>
                  </a:lnTo>
                  <a:lnTo>
                    <a:pt x="14865" y="875"/>
                  </a:lnTo>
                  <a:lnTo>
                    <a:pt x="14941" y="799"/>
                  </a:lnTo>
                  <a:lnTo>
                    <a:pt x="14998" y="723"/>
                  </a:lnTo>
                  <a:lnTo>
                    <a:pt x="15055" y="628"/>
                  </a:lnTo>
                  <a:lnTo>
                    <a:pt x="15093" y="533"/>
                  </a:lnTo>
                  <a:lnTo>
                    <a:pt x="15093" y="438"/>
                  </a:lnTo>
                  <a:lnTo>
                    <a:pt x="15093" y="343"/>
                  </a:lnTo>
                  <a:lnTo>
                    <a:pt x="15074" y="267"/>
                  </a:lnTo>
                  <a:lnTo>
                    <a:pt x="15017" y="172"/>
                  </a:lnTo>
                  <a:lnTo>
                    <a:pt x="14960" y="115"/>
                  </a:lnTo>
                  <a:lnTo>
                    <a:pt x="14884" y="58"/>
                  </a:lnTo>
                  <a:lnTo>
                    <a:pt x="14789" y="20"/>
                  </a:lnTo>
                  <a:lnTo>
                    <a:pt x="14694" y="1"/>
                  </a:lnTo>
                  <a:close/>
                  <a:moveTo>
                    <a:pt x="16557" y="2738"/>
                  </a:moveTo>
                  <a:lnTo>
                    <a:pt x="16462" y="2757"/>
                  </a:lnTo>
                  <a:lnTo>
                    <a:pt x="16348" y="2795"/>
                  </a:lnTo>
                  <a:lnTo>
                    <a:pt x="16253" y="2852"/>
                  </a:lnTo>
                  <a:lnTo>
                    <a:pt x="2186" y="12832"/>
                  </a:lnTo>
                  <a:lnTo>
                    <a:pt x="2110" y="12908"/>
                  </a:lnTo>
                  <a:lnTo>
                    <a:pt x="2034" y="12984"/>
                  </a:lnTo>
                  <a:lnTo>
                    <a:pt x="1996" y="13079"/>
                  </a:lnTo>
                  <a:lnTo>
                    <a:pt x="1958" y="13174"/>
                  </a:lnTo>
                  <a:lnTo>
                    <a:pt x="1939" y="13269"/>
                  </a:lnTo>
                  <a:lnTo>
                    <a:pt x="1958" y="13364"/>
                  </a:lnTo>
                  <a:lnTo>
                    <a:pt x="1977" y="13440"/>
                  </a:lnTo>
                  <a:lnTo>
                    <a:pt x="2015" y="13535"/>
                  </a:lnTo>
                  <a:lnTo>
                    <a:pt x="2091" y="13611"/>
                  </a:lnTo>
                  <a:lnTo>
                    <a:pt x="2167" y="13649"/>
                  </a:lnTo>
                  <a:lnTo>
                    <a:pt x="2243" y="13687"/>
                  </a:lnTo>
                  <a:lnTo>
                    <a:pt x="2338" y="13706"/>
                  </a:lnTo>
                  <a:lnTo>
                    <a:pt x="2528" y="13706"/>
                  </a:lnTo>
                  <a:lnTo>
                    <a:pt x="2643" y="13668"/>
                  </a:lnTo>
                  <a:lnTo>
                    <a:pt x="2719" y="13611"/>
                  </a:lnTo>
                  <a:lnTo>
                    <a:pt x="16804" y="3612"/>
                  </a:lnTo>
                  <a:lnTo>
                    <a:pt x="16880" y="3536"/>
                  </a:lnTo>
                  <a:lnTo>
                    <a:pt x="16956" y="3460"/>
                  </a:lnTo>
                  <a:lnTo>
                    <a:pt x="16994" y="3384"/>
                  </a:lnTo>
                  <a:lnTo>
                    <a:pt x="17032" y="3289"/>
                  </a:lnTo>
                  <a:lnTo>
                    <a:pt x="17051" y="3194"/>
                  </a:lnTo>
                  <a:lnTo>
                    <a:pt x="17032" y="3099"/>
                  </a:lnTo>
                  <a:lnTo>
                    <a:pt x="17013" y="3004"/>
                  </a:lnTo>
                  <a:lnTo>
                    <a:pt x="16975" y="2928"/>
                  </a:lnTo>
                  <a:lnTo>
                    <a:pt x="16899" y="2852"/>
                  </a:lnTo>
                  <a:lnTo>
                    <a:pt x="16823" y="2795"/>
                  </a:lnTo>
                  <a:lnTo>
                    <a:pt x="16747" y="2757"/>
                  </a:lnTo>
                  <a:lnTo>
                    <a:pt x="16652" y="2738"/>
                  </a:lnTo>
                  <a:close/>
                  <a:moveTo>
                    <a:pt x="18496" y="5494"/>
                  </a:moveTo>
                  <a:lnTo>
                    <a:pt x="18401" y="5513"/>
                  </a:lnTo>
                  <a:lnTo>
                    <a:pt x="18305" y="5532"/>
                  </a:lnTo>
                  <a:lnTo>
                    <a:pt x="18210" y="5589"/>
                  </a:lnTo>
                  <a:lnTo>
                    <a:pt x="4125" y="15588"/>
                  </a:lnTo>
                  <a:lnTo>
                    <a:pt x="4049" y="15664"/>
                  </a:lnTo>
                  <a:lnTo>
                    <a:pt x="3992" y="15740"/>
                  </a:lnTo>
                  <a:lnTo>
                    <a:pt x="3935" y="15816"/>
                  </a:lnTo>
                  <a:lnTo>
                    <a:pt x="3897" y="15911"/>
                  </a:lnTo>
                  <a:lnTo>
                    <a:pt x="3897" y="16006"/>
                  </a:lnTo>
                  <a:lnTo>
                    <a:pt x="3897" y="16101"/>
                  </a:lnTo>
                  <a:lnTo>
                    <a:pt x="3916" y="16196"/>
                  </a:lnTo>
                  <a:lnTo>
                    <a:pt x="3973" y="16272"/>
                  </a:lnTo>
                  <a:lnTo>
                    <a:pt x="4030" y="16348"/>
                  </a:lnTo>
                  <a:lnTo>
                    <a:pt x="4106" y="16405"/>
                  </a:lnTo>
                  <a:lnTo>
                    <a:pt x="4201" y="16443"/>
                  </a:lnTo>
                  <a:lnTo>
                    <a:pt x="4296" y="16462"/>
                  </a:lnTo>
                  <a:lnTo>
                    <a:pt x="4391" y="16462"/>
                  </a:lnTo>
                  <a:lnTo>
                    <a:pt x="4486" y="16443"/>
                  </a:lnTo>
                  <a:lnTo>
                    <a:pt x="4581" y="16405"/>
                  </a:lnTo>
                  <a:lnTo>
                    <a:pt x="4676" y="16348"/>
                  </a:lnTo>
                  <a:lnTo>
                    <a:pt x="18762" y="6369"/>
                  </a:lnTo>
                  <a:lnTo>
                    <a:pt x="18838" y="6293"/>
                  </a:lnTo>
                  <a:lnTo>
                    <a:pt x="18895" y="6217"/>
                  </a:lnTo>
                  <a:lnTo>
                    <a:pt x="18952" y="6122"/>
                  </a:lnTo>
                  <a:lnTo>
                    <a:pt x="18990" y="6027"/>
                  </a:lnTo>
                  <a:lnTo>
                    <a:pt x="18990" y="5931"/>
                  </a:lnTo>
                  <a:lnTo>
                    <a:pt x="18990" y="5836"/>
                  </a:lnTo>
                  <a:lnTo>
                    <a:pt x="18971" y="5760"/>
                  </a:lnTo>
                  <a:lnTo>
                    <a:pt x="18914" y="5665"/>
                  </a:lnTo>
                  <a:lnTo>
                    <a:pt x="18857" y="5589"/>
                  </a:lnTo>
                  <a:lnTo>
                    <a:pt x="18781" y="5551"/>
                  </a:lnTo>
                  <a:lnTo>
                    <a:pt x="18686" y="5513"/>
                  </a:lnTo>
                  <a:lnTo>
                    <a:pt x="18591" y="5494"/>
                  </a:lnTo>
                  <a:close/>
                  <a:moveTo>
                    <a:pt x="20453" y="8231"/>
                  </a:moveTo>
                  <a:lnTo>
                    <a:pt x="20358" y="8250"/>
                  </a:lnTo>
                  <a:lnTo>
                    <a:pt x="20244" y="8289"/>
                  </a:lnTo>
                  <a:lnTo>
                    <a:pt x="20149" y="8346"/>
                  </a:lnTo>
                  <a:lnTo>
                    <a:pt x="6083" y="18325"/>
                  </a:lnTo>
                  <a:lnTo>
                    <a:pt x="6007" y="18401"/>
                  </a:lnTo>
                  <a:lnTo>
                    <a:pt x="5931" y="18477"/>
                  </a:lnTo>
                  <a:lnTo>
                    <a:pt x="5893" y="18572"/>
                  </a:lnTo>
                  <a:lnTo>
                    <a:pt x="5855" y="18667"/>
                  </a:lnTo>
                  <a:lnTo>
                    <a:pt x="5836" y="18762"/>
                  </a:lnTo>
                  <a:lnTo>
                    <a:pt x="5855" y="18857"/>
                  </a:lnTo>
                  <a:lnTo>
                    <a:pt x="5874" y="18933"/>
                  </a:lnTo>
                  <a:lnTo>
                    <a:pt x="5912" y="19028"/>
                  </a:lnTo>
                  <a:lnTo>
                    <a:pt x="5988" y="19104"/>
                  </a:lnTo>
                  <a:lnTo>
                    <a:pt x="6064" y="19142"/>
                  </a:lnTo>
                  <a:lnTo>
                    <a:pt x="6140" y="19180"/>
                  </a:lnTo>
                  <a:lnTo>
                    <a:pt x="6235" y="19199"/>
                  </a:lnTo>
                  <a:lnTo>
                    <a:pt x="6330" y="19199"/>
                  </a:lnTo>
                  <a:lnTo>
                    <a:pt x="6444" y="19180"/>
                  </a:lnTo>
                  <a:lnTo>
                    <a:pt x="6539" y="19161"/>
                  </a:lnTo>
                  <a:lnTo>
                    <a:pt x="6634" y="19104"/>
                  </a:lnTo>
                  <a:lnTo>
                    <a:pt x="20701" y="9106"/>
                  </a:lnTo>
                  <a:lnTo>
                    <a:pt x="20777" y="9030"/>
                  </a:lnTo>
                  <a:lnTo>
                    <a:pt x="20853" y="8954"/>
                  </a:lnTo>
                  <a:lnTo>
                    <a:pt x="20891" y="8878"/>
                  </a:lnTo>
                  <a:lnTo>
                    <a:pt x="20929" y="8783"/>
                  </a:lnTo>
                  <a:lnTo>
                    <a:pt x="20948" y="8688"/>
                  </a:lnTo>
                  <a:lnTo>
                    <a:pt x="20948" y="8593"/>
                  </a:lnTo>
                  <a:lnTo>
                    <a:pt x="20910" y="8498"/>
                  </a:lnTo>
                  <a:lnTo>
                    <a:pt x="20872" y="8422"/>
                  </a:lnTo>
                  <a:lnTo>
                    <a:pt x="20796" y="8346"/>
                  </a:lnTo>
                  <a:lnTo>
                    <a:pt x="20720" y="8289"/>
                  </a:lnTo>
                  <a:lnTo>
                    <a:pt x="20644" y="8250"/>
                  </a:lnTo>
                  <a:lnTo>
                    <a:pt x="20548" y="8231"/>
                  </a:lnTo>
                  <a:close/>
                  <a:moveTo>
                    <a:pt x="22297" y="10988"/>
                  </a:moveTo>
                  <a:lnTo>
                    <a:pt x="22202" y="11026"/>
                  </a:lnTo>
                  <a:lnTo>
                    <a:pt x="22107" y="11083"/>
                  </a:lnTo>
                  <a:lnTo>
                    <a:pt x="8022" y="21081"/>
                  </a:lnTo>
                  <a:lnTo>
                    <a:pt x="7946" y="21138"/>
                  </a:lnTo>
                  <a:lnTo>
                    <a:pt x="7889" y="21233"/>
                  </a:lnTo>
                  <a:lnTo>
                    <a:pt x="7832" y="21309"/>
                  </a:lnTo>
                  <a:lnTo>
                    <a:pt x="7794" y="21404"/>
                  </a:lnTo>
                  <a:lnTo>
                    <a:pt x="7794" y="21499"/>
                  </a:lnTo>
                  <a:lnTo>
                    <a:pt x="7794" y="21594"/>
                  </a:lnTo>
                  <a:lnTo>
                    <a:pt x="7813" y="21690"/>
                  </a:lnTo>
                  <a:lnTo>
                    <a:pt x="7870" y="21766"/>
                  </a:lnTo>
                  <a:lnTo>
                    <a:pt x="7927" y="21842"/>
                  </a:lnTo>
                  <a:lnTo>
                    <a:pt x="8003" y="21899"/>
                  </a:lnTo>
                  <a:lnTo>
                    <a:pt x="8098" y="21937"/>
                  </a:lnTo>
                  <a:lnTo>
                    <a:pt x="8193" y="21956"/>
                  </a:lnTo>
                  <a:lnTo>
                    <a:pt x="8288" y="21956"/>
                  </a:lnTo>
                  <a:lnTo>
                    <a:pt x="8383" y="21937"/>
                  </a:lnTo>
                  <a:lnTo>
                    <a:pt x="8478" y="21899"/>
                  </a:lnTo>
                  <a:lnTo>
                    <a:pt x="8573" y="21842"/>
                  </a:lnTo>
                  <a:lnTo>
                    <a:pt x="22658" y="11862"/>
                  </a:lnTo>
                  <a:lnTo>
                    <a:pt x="22734" y="11786"/>
                  </a:lnTo>
                  <a:lnTo>
                    <a:pt x="22791" y="11710"/>
                  </a:lnTo>
                  <a:lnTo>
                    <a:pt x="22849" y="11615"/>
                  </a:lnTo>
                  <a:lnTo>
                    <a:pt x="22887" y="11520"/>
                  </a:lnTo>
                  <a:lnTo>
                    <a:pt x="22887" y="11425"/>
                  </a:lnTo>
                  <a:lnTo>
                    <a:pt x="22887" y="11330"/>
                  </a:lnTo>
                  <a:lnTo>
                    <a:pt x="22868" y="11235"/>
                  </a:lnTo>
                  <a:lnTo>
                    <a:pt x="22810" y="11159"/>
                  </a:lnTo>
                  <a:lnTo>
                    <a:pt x="22753" y="11083"/>
                  </a:lnTo>
                  <a:lnTo>
                    <a:pt x="22677" y="11026"/>
                  </a:lnTo>
                  <a:lnTo>
                    <a:pt x="22582" y="11007"/>
                  </a:lnTo>
                  <a:lnTo>
                    <a:pt x="22487" y="10988"/>
                  </a:lnTo>
                  <a:close/>
                  <a:moveTo>
                    <a:pt x="24350" y="13725"/>
                  </a:moveTo>
                  <a:lnTo>
                    <a:pt x="24255" y="13744"/>
                  </a:lnTo>
                  <a:lnTo>
                    <a:pt x="24141" y="13782"/>
                  </a:lnTo>
                  <a:lnTo>
                    <a:pt x="24065" y="13839"/>
                  </a:lnTo>
                  <a:lnTo>
                    <a:pt x="9980" y="23818"/>
                  </a:lnTo>
                  <a:lnTo>
                    <a:pt x="9904" y="23895"/>
                  </a:lnTo>
                  <a:lnTo>
                    <a:pt x="9828" y="23971"/>
                  </a:lnTo>
                  <a:lnTo>
                    <a:pt x="9790" y="24066"/>
                  </a:lnTo>
                  <a:lnTo>
                    <a:pt x="9752" y="24161"/>
                  </a:lnTo>
                  <a:lnTo>
                    <a:pt x="9733" y="24256"/>
                  </a:lnTo>
                  <a:lnTo>
                    <a:pt x="9752" y="24351"/>
                  </a:lnTo>
                  <a:lnTo>
                    <a:pt x="9771" y="24427"/>
                  </a:lnTo>
                  <a:lnTo>
                    <a:pt x="9809" y="24522"/>
                  </a:lnTo>
                  <a:lnTo>
                    <a:pt x="9885" y="24579"/>
                  </a:lnTo>
                  <a:lnTo>
                    <a:pt x="9961" y="24636"/>
                  </a:lnTo>
                  <a:lnTo>
                    <a:pt x="10037" y="24674"/>
                  </a:lnTo>
                  <a:lnTo>
                    <a:pt x="10132" y="24693"/>
                  </a:lnTo>
                  <a:lnTo>
                    <a:pt x="10227" y="24693"/>
                  </a:lnTo>
                  <a:lnTo>
                    <a:pt x="10341" y="24674"/>
                  </a:lnTo>
                  <a:lnTo>
                    <a:pt x="10436" y="24636"/>
                  </a:lnTo>
                  <a:lnTo>
                    <a:pt x="10531" y="24598"/>
                  </a:lnTo>
                  <a:lnTo>
                    <a:pt x="24597" y="14599"/>
                  </a:lnTo>
                  <a:lnTo>
                    <a:pt x="24673" y="14523"/>
                  </a:lnTo>
                  <a:lnTo>
                    <a:pt x="24749" y="14447"/>
                  </a:lnTo>
                  <a:lnTo>
                    <a:pt x="24806" y="14352"/>
                  </a:lnTo>
                  <a:lnTo>
                    <a:pt x="24825" y="14276"/>
                  </a:lnTo>
                  <a:lnTo>
                    <a:pt x="24844" y="14181"/>
                  </a:lnTo>
                  <a:lnTo>
                    <a:pt x="24844" y="14086"/>
                  </a:lnTo>
                  <a:lnTo>
                    <a:pt x="24806" y="13991"/>
                  </a:lnTo>
                  <a:lnTo>
                    <a:pt x="24768" y="13915"/>
                  </a:lnTo>
                  <a:lnTo>
                    <a:pt x="24692" y="13839"/>
                  </a:lnTo>
                  <a:lnTo>
                    <a:pt x="24616" y="13782"/>
                  </a:lnTo>
                  <a:lnTo>
                    <a:pt x="24540" y="13744"/>
                  </a:lnTo>
                  <a:lnTo>
                    <a:pt x="24445" y="13725"/>
                  </a:lnTo>
                  <a:close/>
                  <a:moveTo>
                    <a:pt x="26289" y="16462"/>
                  </a:moveTo>
                  <a:lnTo>
                    <a:pt x="26194" y="16481"/>
                  </a:lnTo>
                  <a:lnTo>
                    <a:pt x="26099" y="16519"/>
                  </a:lnTo>
                  <a:lnTo>
                    <a:pt x="26004" y="16576"/>
                  </a:lnTo>
                  <a:lnTo>
                    <a:pt x="11938" y="26575"/>
                  </a:lnTo>
                  <a:lnTo>
                    <a:pt x="11843" y="26632"/>
                  </a:lnTo>
                  <a:lnTo>
                    <a:pt x="11786" y="26727"/>
                  </a:lnTo>
                  <a:lnTo>
                    <a:pt x="11729" y="26803"/>
                  </a:lnTo>
                  <a:lnTo>
                    <a:pt x="11710" y="26898"/>
                  </a:lnTo>
                  <a:lnTo>
                    <a:pt x="11691" y="26993"/>
                  </a:lnTo>
                  <a:lnTo>
                    <a:pt x="11691" y="27088"/>
                  </a:lnTo>
                  <a:lnTo>
                    <a:pt x="11710" y="27183"/>
                  </a:lnTo>
                  <a:lnTo>
                    <a:pt x="11767" y="27259"/>
                  </a:lnTo>
                  <a:lnTo>
                    <a:pt x="11824" y="27335"/>
                  </a:lnTo>
                  <a:lnTo>
                    <a:pt x="11900" y="27392"/>
                  </a:lnTo>
                  <a:lnTo>
                    <a:pt x="11995" y="27430"/>
                  </a:lnTo>
                  <a:lnTo>
                    <a:pt x="12090" y="27449"/>
                  </a:lnTo>
                  <a:lnTo>
                    <a:pt x="12185" y="27449"/>
                  </a:lnTo>
                  <a:lnTo>
                    <a:pt x="12280" y="27430"/>
                  </a:lnTo>
                  <a:lnTo>
                    <a:pt x="12375" y="27392"/>
                  </a:lnTo>
                  <a:lnTo>
                    <a:pt x="12470" y="27335"/>
                  </a:lnTo>
                  <a:lnTo>
                    <a:pt x="26555" y="17337"/>
                  </a:lnTo>
                  <a:lnTo>
                    <a:pt x="26631" y="17280"/>
                  </a:lnTo>
                  <a:lnTo>
                    <a:pt x="26707" y="17204"/>
                  </a:lnTo>
                  <a:lnTo>
                    <a:pt x="26745" y="17108"/>
                  </a:lnTo>
                  <a:lnTo>
                    <a:pt x="26783" y="17013"/>
                  </a:lnTo>
                  <a:lnTo>
                    <a:pt x="26783" y="16918"/>
                  </a:lnTo>
                  <a:lnTo>
                    <a:pt x="26783" y="16823"/>
                  </a:lnTo>
                  <a:lnTo>
                    <a:pt x="26764" y="16728"/>
                  </a:lnTo>
                  <a:lnTo>
                    <a:pt x="26707" y="16652"/>
                  </a:lnTo>
                  <a:lnTo>
                    <a:pt x="26650" y="16576"/>
                  </a:lnTo>
                  <a:lnTo>
                    <a:pt x="26574" y="16519"/>
                  </a:lnTo>
                  <a:lnTo>
                    <a:pt x="26479" y="16481"/>
                  </a:lnTo>
                  <a:lnTo>
                    <a:pt x="26384" y="16462"/>
                  </a:lnTo>
                  <a:close/>
                  <a:moveTo>
                    <a:pt x="28247" y="19218"/>
                  </a:moveTo>
                  <a:lnTo>
                    <a:pt x="28152" y="19237"/>
                  </a:lnTo>
                  <a:lnTo>
                    <a:pt x="28057" y="19275"/>
                  </a:lnTo>
                  <a:lnTo>
                    <a:pt x="27962" y="19332"/>
                  </a:lnTo>
                  <a:lnTo>
                    <a:pt x="13877" y="29312"/>
                  </a:lnTo>
                  <a:lnTo>
                    <a:pt x="13800" y="29388"/>
                  </a:lnTo>
                  <a:lnTo>
                    <a:pt x="13724" y="29464"/>
                  </a:lnTo>
                  <a:lnTo>
                    <a:pt x="13686" y="29559"/>
                  </a:lnTo>
                  <a:lnTo>
                    <a:pt x="13648" y="29654"/>
                  </a:lnTo>
                  <a:lnTo>
                    <a:pt x="13629" y="29749"/>
                  </a:lnTo>
                  <a:lnTo>
                    <a:pt x="13648" y="29825"/>
                  </a:lnTo>
                  <a:lnTo>
                    <a:pt x="13667" y="29920"/>
                  </a:lnTo>
                  <a:lnTo>
                    <a:pt x="13705" y="30015"/>
                  </a:lnTo>
                  <a:lnTo>
                    <a:pt x="13781" y="30072"/>
                  </a:lnTo>
                  <a:lnTo>
                    <a:pt x="13857" y="30129"/>
                  </a:lnTo>
                  <a:lnTo>
                    <a:pt x="13934" y="30167"/>
                  </a:lnTo>
                  <a:lnTo>
                    <a:pt x="14029" y="30186"/>
                  </a:lnTo>
                  <a:lnTo>
                    <a:pt x="14124" y="30186"/>
                  </a:lnTo>
                  <a:lnTo>
                    <a:pt x="14238" y="30167"/>
                  </a:lnTo>
                  <a:lnTo>
                    <a:pt x="14333" y="30129"/>
                  </a:lnTo>
                  <a:lnTo>
                    <a:pt x="14428" y="30072"/>
                  </a:lnTo>
                  <a:lnTo>
                    <a:pt x="28494" y="20093"/>
                  </a:lnTo>
                  <a:lnTo>
                    <a:pt x="28589" y="20017"/>
                  </a:lnTo>
                  <a:lnTo>
                    <a:pt x="28646" y="19941"/>
                  </a:lnTo>
                  <a:lnTo>
                    <a:pt x="28703" y="19846"/>
                  </a:lnTo>
                  <a:lnTo>
                    <a:pt x="28722" y="19751"/>
                  </a:lnTo>
                  <a:lnTo>
                    <a:pt x="28741" y="19656"/>
                  </a:lnTo>
                  <a:lnTo>
                    <a:pt x="28741" y="19580"/>
                  </a:lnTo>
                  <a:lnTo>
                    <a:pt x="28703" y="19485"/>
                  </a:lnTo>
                  <a:lnTo>
                    <a:pt x="28665" y="19389"/>
                  </a:lnTo>
                  <a:lnTo>
                    <a:pt x="28589" y="19332"/>
                  </a:lnTo>
                  <a:lnTo>
                    <a:pt x="28513" y="19275"/>
                  </a:lnTo>
                  <a:lnTo>
                    <a:pt x="28437" y="19237"/>
                  </a:lnTo>
                  <a:lnTo>
                    <a:pt x="28342" y="19218"/>
                  </a:lnTo>
                  <a:close/>
                  <a:moveTo>
                    <a:pt x="30186" y="21956"/>
                  </a:moveTo>
                  <a:lnTo>
                    <a:pt x="30091" y="21975"/>
                  </a:lnTo>
                  <a:lnTo>
                    <a:pt x="29996" y="22013"/>
                  </a:lnTo>
                  <a:lnTo>
                    <a:pt x="29901" y="22070"/>
                  </a:lnTo>
                  <a:lnTo>
                    <a:pt x="15834" y="32068"/>
                  </a:lnTo>
                  <a:lnTo>
                    <a:pt x="15739" y="32125"/>
                  </a:lnTo>
                  <a:lnTo>
                    <a:pt x="15682" y="32220"/>
                  </a:lnTo>
                  <a:lnTo>
                    <a:pt x="15625" y="32296"/>
                  </a:lnTo>
                  <a:lnTo>
                    <a:pt x="15606" y="32391"/>
                  </a:lnTo>
                  <a:lnTo>
                    <a:pt x="15587" y="32486"/>
                  </a:lnTo>
                  <a:lnTo>
                    <a:pt x="15587" y="32581"/>
                  </a:lnTo>
                  <a:lnTo>
                    <a:pt x="15625" y="32676"/>
                  </a:lnTo>
                  <a:lnTo>
                    <a:pt x="15663" y="32752"/>
                  </a:lnTo>
                  <a:lnTo>
                    <a:pt x="15720" y="32829"/>
                  </a:lnTo>
                  <a:lnTo>
                    <a:pt x="15796" y="32886"/>
                  </a:lnTo>
                  <a:lnTo>
                    <a:pt x="15891" y="32924"/>
                  </a:lnTo>
                  <a:lnTo>
                    <a:pt x="15986" y="32943"/>
                  </a:lnTo>
                  <a:lnTo>
                    <a:pt x="16081" y="32943"/>
                  </a:lnTo>
                  <a:lnTo>
                    <a:pt x="16177" y="32924"/>
                  </a:lnTo>
                  <a:lnTo>
                    <a:pt x="16272" y="32886"/>
                  </a:lnTo>
                  <a:lnTo>
                    <a:pt x="16367" y="32829"/>
                  </a:lnTo>
                  <a:lnTo>
                    <a:pt x="30452" y="22830"/>
                  </a:lnTo>
                  <a:lnTo>
                    <a:pt x="30528" y="22773"/>
                  </a:lnTo>
                  <a:lnTo>
                    <a:pt x="30604" y="22678"/>
                  </a:lnTo>
                  <a:lnTo>
                    <a:pt x="30642" y="22602"/>
                  </a:lnTo>
                  <a:lnTo>
                    <a:pt x="30680" y="22507"/>
                  </a:lnTo>
                  <a:lnTo>
                    <a:pt x="30680" y="22412"/>
                  </a:lnTo>
                  <a:lnTo>
                    <a:pt x="30680" y="22317"/>
                  </a:lnTo>
                  <a:lnTo>
                    <a:pt x="30661" y="22222"/>
                  </a:lnTo>
                  <a:lnTo>
                    <a:pt x="30604" y="22146"/>
                  </a:lnTo>
                  <a:lnTo>
                    <a:pt x="30547" y="22070"/>
                  </a:lnTo>
                  <a:lnTo>
                    <a:pt x="30471" y="22013"/>
                  </a:lnTo>
                  <a:lnTo>
                    <a:pt x="30376" y="21975"/>
                  </a:lnTo>
                  <a:lnTo>
                    <a:pt x="30300" y="219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3"/>
            <p:cNvSpPr/>
            <p:nvPr/>
          </p:nvSpPr>
          <p:spPr>
            <a:xfrm>
              <a:off x="1024050" y="4261750"/>
              <a:ext cx="517075" cy="663425"/>
            </a:xfrm>
            <a:custGeom>
              <a:avLst/>
              <a:gdLst/>
              <a:ahLst/>
              <a:cxnLst/>
              <a:rect l="l" t="t" r="r" b="b"/>
              <a:pathLst>
                <a:path w="20683" h="26537" extrusionOk="0">
                  <a:moveTo>
                    <a:pt x="3746" y="0"/>
                  </a:moveTo>
                  <a:lnTo>
                    <a:pt x="1" y="2661"/>
                  </a:lnTo>
                  <a:lnTo>
                    <a:pt x="16937" y="26536"/>
                  </a:lnTo>
                  <a:lnTo>
                    <a:pt x="17584" y="23457"/>
                  </a:lnTo>
                  <a:lnTo>
                    <a:pt x="20682" y="23875"/>
                  </a:lnTo>
                  <a:lnTo>
                    <a:pt x="20682" y="23875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0" name="Google Shape;2220;p43"/>
          <p:cNvGrpSpPr/>
          <p:nvPr/>
        </p:nvGrpSpPr>
        <p:grpSpPr>
          <a:xfrm>
            <a:off x="1429825" y="2930941"/>
            <a:ext cx="1021672" cy="525102"/>
            <a:chOff x="1429825" y="2930941"/>
            <a:chExt cx="1021672" cy="525102"/>
          </a:xfrm>
        </p:grpSpPr>
        <p:sp>
          <p:nvSpPr>
            <p:cNvPr id="2221" name="Google Shape;2221;p43"/>
            <p:cNvSpPr/>
            <p:nvPr/>
          </p:nvSpPr>
          <p:spPr>
            <a:xfrm>
              <a:off x="1450537" y="3033081"/>
              <a:ext cx="362680" cy="291234"/>
            </a:xfrm>
            <a:custGeom>
              <a:avLst/>
              <a:gdLst/>
              <a:ahLst/>
              <a:cxnLst/>
              <a:rect l="l" t="t" r="r" b="b"/>
              <a:pathLst>
                <a:path w="18630" h="14960" extrusionOk="0">
                  <a:moveTo>
                    <a:pt x="1179" y="0"/>
                  </a:moveTo>
                  <a:lnTo>
                    <a:pt x="1065" y="19"/>
                  </a:lnTo>
                  <a:lnTo>
                    <a:pt x="837" y="95"/>
                  </a:lnTo>
                  <a:lnTo>
                    <a:pt x="628" y="228"/>
                  </a:lnTo>
                  <a:lnTo>
                    <a:pt x="457" y="380"/>
                  </a:lnTo>
                  <a:lnTo>
                    <a:pt x="286" y="589"/>
                  </a:lnTo>
                  <a:lnTo>
                    <a:pt x="210" y="684"/>
                  </a:lnTo>
                  <a:lnTo>
                    <a:pt x="153" y="817"/>
                  </a:lnTo>
                  <a:lnTo>
                    <a:pt x="96" y="931"/>
                  </a:lnTo>
                  <a:lnTo>
                    <a:pt x="58" y="1065"/>
                  </a:lnTo>
                  <a:lnTo>
                    <a:pt x="1" y="1312"/>
                  </a:lnTo>
                  <a:lnTo>
                    <a:pt x="1" y="1559"/>
                  </a:lnTo>
                  <a:lnTo>
                    <a:pt x="39" y="1806"/>
                  </a:lnTo>
                  <a:lnTo>
                    <a:pt x="115" y="2015"/>
                  </a:lnTo>
                  <a:lnTo>
                    <a:pt x="172" y="2110"/>
                  </a:lnTo>
                  <a:lnTo>
                    <a:pt x="229" y="2205"/>
                  </a:lnTo>
                  <a:lnTo>
                    <a:pt x="305" y="2300"/>
                  </a:lnTo>
                  <a:lnTo>
                    <a:pt x="400" y="2376"/>
                  </a:lnTo>
                  <a:lnTo>
                    <a:pt x="476" y="2433"/>
                  </a:lnTo>
                  <a:lnTo>
                    <a:pt x="590" y="2490"/>
                  </a:lnTo>
                  <a:lnTo>
                    <a:pt x="15265" y="9466"/>
                  </a:lnTo>
                  <a:lnTo>
                    <a:pt x="15493" y="9580"/>
                  </a:lnTo>
                  <a:lnTo>
                    <a:pt x="15683" y="9732"/>
                  </a:lnTo>
                  <a:lnTo>
                    <a:pt x="15854" y="9884"/>
                  </a:lnTo>
                  <a:lnTo>
                    <a:pt x="16006" y="10056"/>
                  </a:lnTo>
                  <a:lnTo>
                    <a:pt x="16120" y="10246"/>
                  </a:lnTo>
                  <a:lnTo>
                    <a:pt x="16215" y="10455"/>
                  </a:lnTo>
                  <a:lnTo>
                    <a:pt x="16291" y="10645"/>
                  </a:lnTo>
                  <a:lnTo>
                    <a:pt x="16310" y="10873"/>
                  </a:lnTo>
                  <a:lnTo>
                    <a:pt x="16310" y="11044"/>
                  </a:lnTo>
                  <a:lnTo>
                    <a:pt x="16291" y="11196"/>
                  </a:lnTo>
                  <a:lnTo>
                    <a:pt x="16253" y="11367"/>
                  </a:lnTo>
                  <a:lnTo>
                    <a:pt x="16177" y="11538"/>
                  </a:lnTo>
                  <a:lnTo>
                    <a:pt x="16101" y="11690"/>
                  </a:lnTo>
                  <a:lnTo>
                    <a:pt x="16006" y="11842"/>
                  </a:lnTo>
                  <a:lnTo>
                    <a:pt x="15873" y="12013"/>
                  </a:lnTo>
                  <a:lnTo>
                    <a:pt x="15721" y="12165"/>
                  </a:lnTo>
                  <a:lnTo>
                    <a:pt x="15645" y="12242"/>
                  </a:lnTo>
                  <a:lnTo>
                    <a:pt x="15550" y="12299"/>
                  </a:lnTo>
                  <a:lnTo>
                    <a:pt x="15436" y="12337"/>
                  </a:lnTo>
                  <a:lnTo>
                    <a:pt x="15341" y="12375"/>
                  </a:lnTo>
                  <a:lnTo>
                    <a:pt x="15151" y="12375"/>
                  </a:lnTo>
                  <a:lnTo>
                    <a:pt x="14980" y="12356"/>
                  </a:lnTo>
                  <a:lnTo>
                    <a:pt x="14809" y="12299"/>
                  </a:lnTo>
                  <a:lnTo>
                    <a:pt x="14675" y="12242"/>
                  </a:lnTo>
                  <a:lnTo>
                    <a:pt x="14542" y="12146"/>
                  </a:lnTo>
                  <a:lnTo>
                    <a:pt x="14447" y="12070"/>
                  </a:lnTo>
                  <a:lnTo>
                    <a:pt x="14333" y="12032"/>
                  </a:lnTo>
                  <a:lnTo>
                    <a:pt x="14238" y="11975"/>
                  </a:lnTo>
                  <a:lnTo>
                    <a:pt x="14124" y="11956"/>
                  </a:lnTo>
                  <a:lnTo>
                    <a:pt x="14029" y="11937"/>
                  </a:lnTo>
                  <a:lnTo>
                    <a:pt x="13915" y="11937"/>
                  </a:lnTo>
                  <a:lnTo>
                    <a:pt x="13801" y="11956"/>
                  </a:lnTo>
                  <a:lnTo>
                    <a:pt x="13687" y="11975"/>
                  </a:lnTo>
                  <a:lnTo>
                    <a:pt x="13478" y="12051"/>
                  </a:lnTo>
                  <a:lnTo>
                    <a:pt x="13269" y="12165"/>
                  </a:lnTo>
                  <a:lnTo>
                    <a:pt x="13079" y="12337"/>
                  </a:lnTo>
                  <a:lnTo>
                    <a:pt x="12984" y="12432"/>
                  </a:lnTo>
                  <a:lnTo>
                    <a:pt x="12908" y="12546"/>
                  </a:lnTo>
                  <a:lnTo>
                    <a:pt x="12832" y="12660"/>
                  </a:lnTo>
                  <a:lnTo>
                    <a:pt x="12775" y="12774"/>
                  </a:lnTo>
                  <a:lnTo>
                    <a:pt x="12680" y="13021"/>
                  </a:lnTo>
                  <a:lnTo>
                    <a:pt x="12642" y="13268"/>
                  </a:lnTo>
                  <a:lnTo>
                    <a:pt x="12642" y="13515"/>
                  </a:lnTo>
                  <a:lnTo>
                    <a:pt x="12680" y="13743"/>
                  </a:lnTo>
                  <a:lnTo>
                    <a:pt x="12718" y="13857"/>
                  </a:lnTo>
                  <a:lnTo>
                    <a:pt x="12756" y="13971"/>
                  </a:lnTo>
                  <a:lnTo>
                    <a:pt x="12813" y="14066"/>
                  </a:lnTo>
                  <a:lnTo>
                    <a:pt x="12870" y="14161"/>
                  </a:lnTo>
                  <a:lnTo>
                    <a:pt x="12946" y="14237"/>
                  </a:lnTo>
                  <a:lnTo>
                    <a:pt x="13041" y="14313"/>
                  </a:lnTo>
                  <a:lnTo>
                    <a:pt x="13288" y="14485"/>
                  </a:lnTo>
                  <a:lnTo>
                    <a:pt x="13573" y="14637"/>
                  </a:lnTo>
                  <a:lnTo>
                    <a:pt x="13915" y="14789"/>
                  </a:lnTo>
                  <a:lnTo>
                    <a:pt x="14124" y="14846"/>
                  </a:lnTo>
                  <a:lnTo>
                    <a:pt x="14314" y="14903"/>
                  </a:lnTo>
                  <a:lnTo>
                    <a:pt x="14523" y="14922"/>
                  </a:lnTo>
                  <a:lnTo>
                    <a:pt x="14752" y="14960"/>
                  </a:lnTo>
                  <a:lnTo>
                    <a:pt x="14961" y="14960"/>
                  </a:lnTo>
                  <a:lnTo>
                    <a:pt x="15189" y="14941"/>
                  </a:lnTo>
                  <a:lnTo>
                    <a:pt x="15436" y="14903"/>
                  </a:lnTo>
                  <a:lnTo>
                    <a:pt x="15664" y="14865"/>
                  </a:lnTo>
                  <a:lnTo>
                    <a:pt x="15911" y="14789"/>
                  </a:lnTo>
                  <a:lnTo>
                    <a:pt x="16158" y="14675"/>
                  </a:lnTo>
                  <a:lnTo>
                    <a:pt x="16405" y="14561"/>
                  </a:lnTo>
                  <a:lnTo>
                    <a:pt x="16633" y="14389"/>
                  </a:lnTo>
                  <a:lnTo>
                    <a:pt x="16880" y="14218"/>
                  </a:lnTo>
                  <a:lnTo>
                    <a:pt x="17128" y="13990"/>
                  </a:lnTo>
                  <a:lnTo>
                    <a:pt x="17299" y="13800"/>
                  </a:lnTo>
                  <a:lnTo>
                    <a:pt x="17489" y="13591"/>
                  </a:lnTo>
                  <a:lnTo>
                    <a:pt x="17641" y="13382"/>
                  </a:lnTo>
                  <a:lnTo>
                    <a:pt x="17793" y="13173"/>
                  </a:lnTo>
                  <a:lnTo>
                    <a:pt x="17945" y="12964"/>
                  </a:lnTo>
                  <a:lnTo>
                    <a:pt x="18059" y="12736"/>
                  </a:lnTo>
                  <a:lnTo>
                    <a:pt x="18173" y="12508"/>
                  </a:lnTo>
                  <a:lnTo>
                    <a:pt x="18287" y="12280"/>
                  </a:lnTo>
                  <a:lnTo>
                    <a:pt x="18363" y="12051"/>
                  </a:lnTo>
                  <a:lnTo>
                    <a:pt x="18439" y="11804"/>
                  </a:lnTo>
                  <a:lnTo>
                    <a:pt x="18515" y="11557"/>
                  </a:lnTo>
                  <a:lnTo>
                    <a:pt x="18553" y="11329"/>
                  </a:lnTo>
                  <a:lnTo>
                    <a:pt x="18591" y="11082"/>
                  </a:lnTo>
                  <a:lnTo>
                    <a:pt x="18610" y="10835"/>
                  </a:lnTo>
                  <a:lnTo>
                    <a:pt x="18629" y="10588"/>
                  </a:lnTo>
                  <a:lnTo>
                    <a:pt x="18610" y="10360"/>
                  </a:lnTo>
                  <a:lnTo>
                    <a:pt x="18591" y="10075"/>
                  </a:lnTo>
                  <a:lnTo>
                    <a:pt x="18553" y="9827"/>
                  </a:lnTo>
                  <a:lnTo>
                    <a:pt x="18496" y="9561"/>
                  </a:lnTo>
                  <a:lnTo>
                    <a:pt x="18420" y="9314"/>
                  </a:lnTo>
                  <a:lnTo>
                    <a:pt x="18325" y="9067"/>
                  </a:lnTo>
                  <a:lnTo>
                    <a:pt x="18230" y="8839"/>
                  </a:lnTo>
                  <a:lnTo>
                    <a:pt x="18097" y="8611"/>
                  </a:lnTo>
                  <a:lnTo>
                    <a:pt x="17964" y="8402"/>
                  </a:lnTo>
                  <a:lnTo>
                    <a:pt x="17812" y="8193"/>
                  </a:lnTo>
                  <a:lnTo>
                    <a:pt x="17660" y="8003"/>
                  </a:lnTo>
                  <a:lnTo>
                    <a:pt x="17470" y="7813"/>
                  </a:lnTo>
                  <a:lnTo>
                    <a:pt x="17280" y="7641"/>
                  </a:lnTo>
                  <a:lnTo>
                    <a:pt x="17090" y="7470"/>
                  </a:lnTo>
                  <a:lnTo>
                    <a:pt x="16880" y="7318"/>
                  </a:lnTo>
                  <a:lnTo>
                    <a:pt x="16652" y="7185"/>
                  </a:lnTo>
                  <a:lnTo>
                    <a:pt x="16405" y="7071"/>
                  </a:lnTo>
                  <a:lnTo>
                    <a:pt x="1712" y="95"/>
                  </a:lnTo>
                  <a:lnTo>
                    <a:pt x="1617" y="38"/>
                  </a:lnTo>
                  <a:lnTo>
                    <a:pt x="1503" y="19"/>
                  </a:lnTo>
                  <a:lnTo>
                    <a:pt x="13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3"/>
            <p:cNvSpPr/>
            <p:nvPr/>
          </p:nvSpPr>
          <p:spPr>
            <a:xfrm>
              <a:off x="1429825" y="2930941"/>
              <a:ext cx="300130" cy="300130"/>
            </a:xfrm>
            <a:custGeom>
              <a:avLst/>
              <a:gdLst/>
              <a:ahLst/>
              <a:cxnLst/>
              <a:rect l="l" t="t" r="r" b="b"/>
              <a:pathLst>
                <a:path w="15417" h="15417" extrusionOk="0">
                  <a:moveTo>
                    <a:pt x="7832" y="2187"/>
                  </a:moveTo>
                  <a:lnTo>
                    <a:pt x="8117" y="2206"/>
                  </a:lnTo>
                  <a:lnTo>
                    <a:pt x="8383" y="2225"/>
                  </a:lnTo>
                  <a:lnTo>
                    <a:pt x="8649" y="2263"/>
                  </a:lnTo>
                  <a:lnTo>
                    <a:pt x="8934" y="2320"/>
                  </a:lnTo>
                  <a:lnTo>
                    <a:pt x="9220" y="2396"/>
                  </a:lnTo>
                  <a:lnTo>
                    <a:pt x="9486" y="2472"/>
                  </a:lnTo>
                  <a:lnTo>
                    <a:pt x="9752" y="2586"/>
                  </a:lnTo>
                  <a:lnTo>
                    <a:pt x="9999" y="2681"/>
                  </a:lnTo>
                  <a:lnTo>
                    <a:pt x="10246" y="2814"/>
                  </a:lnTo>
                  <a:lnTo>
                    <a:pt x="10493" y="2947"/>
                  </a:lnTo>
                  <a:lnTo>
                    <a:pt x="10721" y="3080"/>
                  </a:lnTo>
                  <a:lnTo>
                    <a:pt x="10949" y="3232"/>
                  </a:lnTo>
                  <a:lnTo>
                    <a:pt x="11158" y="3403"/>
                  </a:lnTo>
                  <a:lnTo>
                    <a:pt x="11368" y="3574"/>
                  </a:lnTo>
                  <a:lnTo>
                    <a:pt x="11558" y="3745"/>
                  </a:lnTo>
                  <a:lnTo>
                    <a:pt x="11748" y="3954"/>
                  </a:lnTo>
                  <a:lnTo>
                    <a:pt x="11919" y="4145"/>
                  </a:lnTo>
                  <a:lnTo>
                    <a:pt x="12090" y="4354"/>
                  </a:lnTo>
                  <a:lnTo>
                    <a:pt x="12242" y="4563"/>
                  </a:lnTo>
                  <a:lnTo>
                    <a:pt x="12394" y="4791"/>
                  </a:lnTo>
                  <a:lnTo>
                    <a:pt x="12527" y="5019"/>
                  </a:lnTo>
                  <a:lnTo>
                    <a:pt x="12660" y="5247"/>
                  </a:lnTo>
                  <a:lnTo>
                    <a:pt x="12774" y="5494"/>
                  </a:lnTo>
                  <a:lnTo>
                    <a:pt x="12869" y="5741"/>
                  </a:lnTo>
                  <a:lnTo>
                    <a:pt x="12964" y="5988"/>
                  </a:lnTo>
                  <a:lnTo>
                    <a:pt x="13040" y="6235"/>
                  </a:lnTo>
                  <a:lnTo>
                    <a:pt x="13097" y="6502"/>
                  </a:lnTo>
                  <a:lnTo>
                    <a:pt x="13154" y="6768"/>
                  </a:lnTo>
                  <a:lnTo>
                    <a:pt x="13192" y="7034"/>
                  </a:lnTo>
                  <a:lnTo>
                    <a:pt x="13211" y="7300"/>
                  </a:lnTo>
                  <a:lnTo>
                    <a:pt x="13230" y="7566"/>
                  </a:lnTo>
                  <a:lnTo>
                    <a:pt x="13230" y="7832"/>
                  </a:lnTo>
                  <a:lnTo>
                    <a:pt x="13230" y="8117"/>
                  </a:lnTo>
                  <a:lnTo>
                    <a:pt x="13192" y="8383"/>
                  </a:lnTo>
                  <a:lnTo>
                    <a:pt x="13154" y="8669"/>
                  </a:lnTo>
                  <a:lnTo>
                    <a:pt x="13097" y="8935"/>
                  </a:lnTo>
                  <a:lnTo>
                    <a:pt x="13021" y="9220"/>
                  </a:lnTo>
                  <a:lnTo>
                    <a:pt x="12945" y="9486"/>
                  </a:lnTo>
                  <a:lnTo>
                    <a:pt x="12850" y="9752"/>
                  </a:lnTo>
                  <a:lnTo>
                    <a:pt x="12736" y="10018"/>
                  </a:lnTo>
                  <a:lnTo>
                    <a:pt x="12622" y="10265"/>
                  </a:lnTo>
                  <a:lnTo>
                    <a:pt x="12489" y="10493"/>
                  </a:lnTo>
                  <a:lnTo>
                    <a:pt x="12337" y="10721"/>
                  </a:lnTo>
                  <a:lnTo>
                    <a:pt x="12185" y="10950"/>
                  </a:lnTo>
                  <a:lnTo>
                    <a:pt x="12033" y="11178"/>
                  </a:lnTo>
                  <a:lnTo>
                    <a:pt x="11843" y="11368"/>
                  </a:lnTo>
                  <a:lnTo>
                    <a:pt x="11672" y="11577"/>
                  </a:lnTo>
                  <a:lnTo>
                    <a:pt x="11482" y="11748"/>
                  </a:lnTo>
                  <a:lnTo>
                    <a:pt x="11272" y="11938"/>
                  </a:lnTo>
                  <a:lnTo>
                    <a:pt x="11063" y="12109"/>
                  </a:lnTo>
                  <a:lnTo>
                    <a:pt x="10854" y="12261"/>
                  </a:lnTo>
                  <a:lnTo>
                    <a:pt x="10645" y="12394"/>
                  </a:lnTo>
                  <a:lnTo>
                    <a:pt x="10417" y="12546"/>
                  </a:lnTo>
                  <a:lnTo>
                    <a:pt x="10170" y="12660"/>
                  </a:lnTo>
                  <a:lnTo>
                    <a:pt x="9942" y="12774"/>
                  </a:lnTo>
                  <a:lnTo>
                    <a:pt x="9695" y="12869"/>
                  </a:lnTo>
                  <a:lnTo>
                    <a:pt x="9429" y="12964"/>
                  </a:lnTo>
                  <a:lnTo>
                    <a:pt x="9182" y="13041"/>
                  </a:lnTo>
                  <a:lnTo>
                    <a:pt x="8915" y="13098"/>
                  </a:lnTo>
                  <a:lnTo>
                    <a:pt x="8668" y="13155"/>
                  </a:lnTo>
                  <a:lnTo>
                    <a:pt x="8402" y="13193"/>
                  </a:lnTo>
                  <a:lnTo>
                    <a:pt x="8136" y="13231"/>
                  </a:lnTo>
                  <a:lnTo>
                    <a:pt x="7851" y="13250"/>
                  </a:lnTo>
                  <a:lnTo>
                    <a:pt x="7585" y="13250"/>
                  </a:lnTo>
                  <a:lnTo>
                    <a:pt x="7319" y="13231"/>
                  </a:lnTo>
                  <a:lnTo>
                    <a:pt x="7034" y="13193"/>
                  </a:lnTo>
                  <a:lnTo>
                    <a:pt x="6767" y="13155"/>
                  </a:lnTo>
                  <a:lnTo>
                    <a:pt x="6482" y="13098"/>
                  </a:lnTo>
                  <a:lnTo>
                    <a:pt x="6216" y="13041"/>
                  </a:lnTo>
                  <a:lnTo>
                    <a:pt x="5931" y="12945"/>
                  </a:lnTo>
                  <a:lnTo>
                    <a:pt x="5665" y="12850"/>
                  </a:lnTo>
                  <a:lnTo>
                    <a:pt x="5418" y="12736"/>
                  </a:lnTo>
                  <a:lnTo>
                    <a:pt x="5171" y="12622"/>
                  </a:lnTo>
                  <a:lnTo>
                    <a:pt x="4924" y="12489"/>
                  </a:lnTo>
                  <a:lnTo>
                    <a:pt x="4696" y="12356"/>
                  </a:lnTo>
                  <a:lnTo>
                    <a:pt x="4467" y="12185"/>
                  </a:lnTo>
                  <a:lnTo>
                    <a:pt x="4258" y="12033"/>
                  </a:lnTo>
                  <a:lnTo>
                    <a:pt x="4049" y="11862"/>
                  </a:lnTo>
                  <a:lnTo>
                    <a:pt x="3859" y="11672"/>
                  </a:lnTo>
                  <a:lnTo>
                    <a:pt x="3669" y="11482"/>
                  </a:lnTo>
                  <a:lnTo>
                    <a:pt x="3498" y="11292"/>
                  </a:lnTo>
                  <a:lnTo>
                    <a:pt x="3327" y="11083"/>
                  </a:lnTo>
                  <a:lnTo>
                    <a:pt x="3175" y="10855"/>
                  </a:lnTo>
                  <a:lnTo>
                    <a:pt x="3023" y="10645"/>
                  </a:lnTo>
                  <a:lnTo>
                    <a:pt x="2890" y="10417"/>
                  </a:lnTo>
                  <a:lnTo>
                    <a:pt x="2757" y="10170"/>
                  </a:lnTo>
                  <a:lnTo>
                    <a:pt x="2643" y="9942"/>
                  </a:lnTo>
                  <a:lnTo>
                    <a:pt x="2548" y="9695"/>
                  </a:lnTo>
                  <a:lnTo>
                    <a:pt x="2453" y="9448"/>
                  </a:lnTo>
                  <a:lnTo>
                    <a:pt x="2377" y="9182"/>
                  </a:lnTo>
                  <a:lnTo>
                    <a:pt x="2319" y="8935"/>
                  </a:lnTo>
                  <a:lnTo>
                    <a:pt x="2262" y="8669"/>
                  </a:lnTo>
                  <a:lnTo>
                    <a:pt x="2224" y="8402"/>
                  </a:lnTo>
                  <a:lnTo>
                    <a:pt x="2205" y="8136"/>
                  </a:lnTo>
                  <a:lnTo>
                    <a:pt x="2186" y="7870"/>
                  </a:lnTo>
                  <a:lnTo>
                    <a:pt x="2186" y="7585"/>
                  </a:lnTo>
                  <a:lnTo>
                    <a:pt x="2205" y="7319"/>
                  </a:lnTo>
                  <a:lnTo>
                    <a:pt x="2224" y="7034"/>
                  </a:lnTo>
                  <a:lnTo>
                    <a:pt x="2262" y="6768"/>
                  </a:lnTo>
                  <a:lnTo>
                    <a:pt x="2319" y="6483"/>
                  </a:lnTo>
                  <a:lnTo>
                    <a:pt x="2396" y="6216"/>
                  </a:lnTo>
                  <a:lnTo>
                    <a:pt x="2472" y="5950"/>
                  </a:lnTo>
                  <a:lnTo>
                    <a:pt x="2567" y="5684"/>
                  </a:lnTo>
                  <a:lnTo>
                    <a:pt x="2681" y="5418"/>
                  </a:lnTo>
                  <a:lnTo>
                    <a:pt x="2795" y="5171"/>
                  </a:lnTo>
                  <a:lnTo>
                    <a:pt x="2928" y="4924"/>
                  </a:lnTo>
                  <a:lnTo>
                    <a:pt x="3080" y="4696"/>
                  </a:lnTo>
                  <a:lnTo>
                    <a:pt x="3232" y="4468"/>
                  </a:lnTo>
                  <a:lnTo>
                    <a:pt x="3384" y="4259"/>
                  </a:lnTo>
                  <a:lnTo>
                    <a:pt x="3574" y="4049"/>
                  </a:lnTo>
                  <a:lnTo>
                    <a:pt x="3745" y="3859"/>
                  </a:lnTo>
                  <a:lnTo>
                    <a:pt x="3935" y="3669"/>
                  </a:lnTo>
                  <a:lnTo>
                    <a:pt x="4144" y="3498"/>
                  </a:lnTo>
                  <a:lnTo>
                    <a:pt x="4353" y="3327"/>
                  </a:lnTo>
                  <a:lnTo>
                    <a:pt x="4562" y="3175"/>
                  </a:lnTo>
                  <a:lnTo>
                    <a:pt x="4791" y="3023"/>
                  </a:lnTo>
                  <a:lnTo>
                    <a:pt x="5019" y="2890"/>
                  </a:lnTo>
                  <a:lnTo>
                    <a:pt x="5247" y="2776"/>
                  </a:lnTo>
                  <a:lnTo>
                    <a:pt x="5494" y="2662"/>
                  </a:lnTo>
                  <a:lnTo>
                    <a:pt x="5722" y="2548"/>
                  </a:lnTo>
                  <a:lnTo>
                    <a:pt x="5988" y="2472"/>
                  </a:lnTo>
                  <a:lnTo>
                    <a:pt x="6235" y="2396"/>
                  </a:lnTo>
                  <a:lnTo>
                    <a:pt x="6501" y="2320"/>
                  </a:lnTo>
                  <a:lnTo>
                    <a:pt x="6748" y="2263"/>
                  </a:lnTo>
                  <a:lnTo>
                    <a:pt x="7015" y="2225"/>
                  </a:lnTo>
                  <a:lnTo>
                    <a:pt x="7300" y="2206"/>
                  </a:lnTo>
                  <a:lnTo>
                    <a:pt x="7566" y="2187"/>
                  </a:lnTo>
                  <a:close/>
                  <a:moveTo>
                    <a:pt x="7509" y="1"/>
                  </a:moveTo>
                  <a:lnTo>
                    <a:pt x="7129" y="20"/>
                  </a:lnTo>
                  <a:lnTo>
                    <a:pt x="6748" y="58"/>
                  </a:lnTo>
                  <a:lnTo>
                    <a:pt x="6387" y="115"/>
                  </a:lnTo>
                  <a:lnTo>
                    <a:pt x="6007" y="191"/>
                  </a:lnTo>
                  <a:lnTo>
                    <a:pt x="5646" y="286"/>
                  </a:lnTo>
                  <a:lnTo>
                    <a:pt x="5304" y="381"/>
                  </a:lnTo>
                  <a:lnTo>
                    <a:pt x="4943" y="514"/>
                  </a:lnTo>
                  <a:lnTo>
                    <a:pt x="4601" y="647"/>
                  </a:lnTo>
                  <a:lnTo>
                    <a:pt x="4277" y="818"/>
                  </a:lnTo>
                  <a:lnTo>
                    <a:pt x="3935" y="989"/>
                  </a:lnTo>
                  <a:lnTo>
                    <a:pt x="3631" y="1179"/>
                  </a:lnTo>
                  <a:lnTo>
                    <a:pt x="3308" y="1369"/>
                  </a:lnTo>
                  <a:lnTo>
                    <a:pt x="3023" y="1597"/>
                  </a:lnTo>
                  <a:lnTo>
                    <a:pt x="2719" y="1825"/>
                  </a:lnTo>
                  <a:lnTo>
                    <a:pt x="2453" y="2073"/>
                  </a:lnTo>
                  <a:lnTo>
                    <a:pt x="2186" y="2339"/>
                  </a:lnTo>
                  <a:lnTo>
                    <a:pt x="1920" y="2605"/>
                  </a:lnTo>
                  <a:lnTo>
                    <a:pt x="1692" y="2890"/>
                  </a:lnTo>
                  <a:lnTo>
                    <a:pt x="1464" y="3194"/>
                  </a:lnTo>
                  <a:lnTo>
                    <a:pt x="1236" y="3498"/>
                  </a:lnTo>
                  <a:lnTo>
                    <a:pt x="1046" y="3821"/>
                  </a:lnTo>
                  <a:lnTo>
                    <a:pt x="856" y="4164"/>
                  </a:lnTo>
                  <a:lnTo>
                    <a:pt x="685" y="4506"/>
                  </a:lnTo>
                  <a:lnTo>
                    <a:pt x="533" y="4867"/>
                  </a:lnTo>
                  <a:lnTo>
                    <a:pt x="400" y="5247"/>
                  </a:lnTo>
                  <a:lnTo>
                    <a:pt x="286" y="5627"/>
                  </a:lnTo>
                  <a:lnTo>
                    <a:pt x="191" y="6007"/>
                  </a:lnTo>
                  <a:lnTo>
                    <a:pt x="115" y="6388"/>
                  </a:lnTo>
                  <a:lnTo>
                    <a:pt x="57" y="6768"/>
                  </a:lnTo>
                  <a:lnTo>
                    <a:pt x="19" y="7148"/>
                  </a:lnTo>
                  <a:lnTo>
                    <a:pt x="0" y="7547"/>
                  </a:lnTo>
                  <a:lnTo>
                    <a:pt x="0" y="7927"/>
                  </a:lnTo>
                  <a:lnTo>
                    <a:pt x="19" y="8288"/>
                  </a:lnTo>
                  <a:lnTo>
                    <a:pt x="57" y="8669"/>
                  </a:lnTo>
                  <a:lnTo>
                    <a:pt x="115" y="9049"/>
                  </a:lnTo>
                  <a:lnTo>
                    <a:pt x="191" y="9410"/>
                  </a:lnTo>
                  <a:lnTo>
                    <a:pt x="286" y="9771"/>
                  </a:lnTo>
                  <a:lnTo>
                    <a:pt x="381" y="10132"/>
                  </a:lnTo>
                  <a:lnTo>
                    <a:pt x="514" y="10474"/>
                  </a:lnTo>
                  <a:lnTo>
                    <a:pt x="647" y="10817"/>
                  </a:lnTo>
                  <a:lnTo>
                    <a:pt x="799" y="11159"/>
                  </a:lnTo>
                  <a:lnTo>
                    <a:pt x="989" y="11482"/>
                  </a:lnTo>
                  <a:lnTo>
                    <a:pt x="1160" y="11805"/>
                  </a:lnTo>
                  <a:lnTo>
                    <a:pt x="1369" y="12109"/>
                  </a:lnTo>
                  <a:lnTo>
                    <a:pt x="1597" y="12413"/>
                  </a:lnTo>
                  <a:lnTo>
                    <a:pt x="1825" y="12698"/>
                  </a:lnTo>
                  <a:lnTo>
                    <a:pt x="2072" y="12984"/>
                  </a:lnTo>
                  <a:lnTo>
                    <a:pt x="2338" y="13250"/>
                  </a:lnTo>
                  <a:lnTo>
                    <a:pt x="2605" y="13497"/>
                  </a:lnTo>
                  <a:lnTo>
                    <a:pt x="2890" y="13744"/>
                  </a:lnTo>
                  <a:lnTo>
                    <a:pt x="3194" y="13972"/>
                  </a:lnTo>
                  <a:lnTo>
                    <a:pt x="3498" y="14181"/>
                  </a:lnTo>
                  <a:lnTo>
                    <a:pt x="3821" y="14371"/>
                  </a:lnTo>
                  <a:lnTo>
                    <a:pt x="4163" y="14561"/>
                  </a:lnTo>
                  <a:lnTo>
                    <a:pt x="4505" y="14732"/>
                  </a:lnTo>
                  <a:lnTo>
                    <a:pt x="4867" y="14884"/>
                  </a:lnTo>
                  <a:lnTo>
                    <a:pt x="5228" y="15017"/>
                  </a:lnTo>
                  <a:lnTo>
                    <a:pt x="5608" y="15131"/>
                  </a:lnTo>
                  <a:lnTo>
                    <a:pt x="6007" y="15227"/>
                  </a:lnTo>
                  <a:lnTo>
                    <a:pt x="6387" y="15303"/>
                  </a:lnTo>
                  <a:lnTo>
                    <a:pt x="6767" y="15360"/>
                  </a:lnTo>
                  <a:lnTo>
                    <a:pt x="7148" y="15398"/>
                  </a:lnTo>
                  <a:lnTo>
                    <a:pt x="7528" y="15417"/>
                  </a:lnTo>
                  <a:lnTo>
                    <a:pt x="7908" y="15417"/>
                  </a:lnTo>
                  <a:lnTo>
                    <a:pt x="8288" y="15398"/>
                  </a:lnTo>
                  <a:lnTo>
                    <a:pt x="8668" y="15360"/>
                  </a:lnTo>
                  <a:lnTo>
                    <a:pt x="9029" y="15303"/>
                  </a:lnTo>
                  <a:lnTo>
                    <a:pt x="9410" y="15246"/>
                  </a:lnTo>
                  <a:lnTo>
                    <a:pt x="9771" y="15150"/>
                  </a:lnTo>
                  <a:lnTo>
                    <a:pt x="10113" y="15036"/>
                  </a:lnTo>
                  <a:lnTo>
                    <a:pt x="10474" y="14922"/>
                  </a:lnTo>
                  <a:lnTo>
                    <a:pt x="10816" y="14770"/>
                  </a:lnTo>
                  <a:lnTo>
                    <a:pt x="11139" y="14618"/>
                  </a:lnTo>
                  <a:lnTo>
                    <a:pt x="11482" y="14447"/>
                  </a:lnTo>
                  <a:lnTo>
                    <a:pt x="11786" y="14257"/>
                  </a:lnTo>
                  <a:lnTo>
                    <a:pt x="12109" y="14048"/>
                  </a:lnTo>
                  <a:lnTo>
                    <a:pt x="12394" y="13839"/>
                  </a:lnTo>
                  <a:lnTo>
                    <a:pt x="12698" y="13592"/>
                  </a:lnTo>
                  <a:lnTo>
                    <a:pt x="12964" y="13345"/>
                  </a:lnTo>
                  <a:lnTo>
                    <a:pt x="13230" y="13098"/>
                  </a:lnTo>
                  <a:lnTo>
                    <a:pt x="13496" y="12812"/>
                  </a:lnTo>
                  <a:lnTo>
                    <a:pt x="13725" y="12527"/>
                  </a:lnTo>
                  <a:lnTo>
                    <a:pt x="13953" y="12242"/>
                  </a:lnTo>
                  <a:lnTo>
                    <a:pt x="14181" y="11919"/>
                  </a:lnTo>
                  <a:lnTo>
                    <a:pt x="14371" y="11596"/>
                  </a:lnTo>
                  <a:lnTo>
                    <a:pt x="14561" y="11254"/>
                  </a:lnTo>
                  <a:lnTo>
                    <a:pt x="14732" y="10912"/>
                  </a:lnTo>
                  <a:lnTo>
                    <a:pt x="14884" y="10550"/>
                  </a:lnTo>
                  <a:lnTo>
                    <a:pt x="15017" y="10189"/>
                  </a:lnTo>
                  <a:lnTo>
                    <a:pt x="15131" y="9809"/>
                  </a:lnTo>
                  <a:lnTo>
                    <a:pt x="15226" y="9429"/>
                  </a:lnTo>
                  <a:lnTo>
                    <a:pt x="15302" y="9049"/>
                  </a:lnTo>
                  <a:lnTo>
                    <a:pt x="15359" y="8650"/>
                  </a:lnTo>
                  <a:lnTo>
                    <a:pt x="15397" y="8269"/>
                  </a:lnTo>
                  <a:lnTo>
                    <a:pt x="15416" y="7889"/>
                  </a:lnTo>
                  <a:lnTo>
                    <a:pt x="15416" y="7509"/>
                  </a:lnTo>
                  <a:lnTo>
                    <a:pt x="15397" y="7129"/>
                  </a:lnTo>
                  <a:lnTo>
                    <a:pt x="15359" y="6749"/>
                  </a:lnTo>
                  <a:lnTo>
                    <a:pt x="15302" y="6388"/>
                  </a:lnTo>
                  <a:lnTo>
                    <a:pt x="15226" y="6026"/>
                  </a:lnTo>
                  <a:lnTo>
                    <a:pt x="15150" y="5665"/>
                  </a:lnTo>
                  <a:lnTo>
                    <a:pt x="15036" y="5304"/>
                  </a:lnTo>
                  <a:lnTo>
                    <a:pt x="14903" y="4962"/>
                  </a:lnTo>
                  <a:lnTo>
                    <a:pt x="14770" y="4620"/>
                  </a:lnTo>
                  <a:lnTo>
                    <a:pt x="14618" y="4278"/>
                  </a:lnTo>
                  <a:lnTo>
                    <a:pt x="14428" y="3954"/>
                  </a:lnTo>
                  <a:lnTo>
                    <a:pt x="14257" y="3631"/>
                  </a:lnTo>
                  <a:lnTo>
                    <a:pt x="14048" y="3327"/>
                  </a:lnTo>
                  <a:lnTo>
                    <a:pt x="13820" y="3023"/>
                  </a:lnTo>
                  <a:lnTo>
                    <a:pt x="13592" y="2738"/>
                  </a:lnTo>
                  <a:lnTo>
                    <a:pt x="13344" y="2453"/>
                  </a:lnTo>
                  <a:lnTo>
                    <a:pt x="13097" y="2187"/>
                  </a:lnTo>
                  <a:lnTo>
                    <a:pt x="12812" y="1940"/>
                  </a:lnTo>
                  <a:lnTo>
                    <a:pt x="12527" y="1692"/>
                  </a:lnTo>
                  <a:lnTo>
                    <a:pt x="12223" y="1464"/>
                  </a:lnTo>
                  <a:lnTo>
                    <a:pt x="11919" y="1255"/>
                  </a:lnTo>
                  <a:lnTo>
                    <a:pt x="11596" y="1046"/>
                  </a:lnTo>
                  <a:lnTo>
                    <a:pt x="11253" y="875"/>
                  </a:lnTo>
                  <a:lnTo>
                    <a:pt x="10911" y="704"/>
                  </a:lnTo>
                  <a:lnTo>
                    <a:pt x="10550" y="552"/>
                  </a:lnTo>
                  <a:lnTo>
                    <a:pt x="10189" y="419"/>
                  </a:lnTo>
                  <a:lnTo>
                    <a:pt x="9809" y="286"/>
                  </a:lnTo>
                  <a:lnTo>
                    <a:pt x="9410" y="191"/>
                  </a:lnTo>
                  <a:lnTo>
                    <a:pt x="9029" y="115"/>
                  </a:lnTo>
                  <a:lnTo>
                    <a:pt x="8649" y="58"/>
                  </a:lnTo>
                  <a:lnTo>
                    <a:pt x="8269" y="20"/>
                  </a:lnTo>
                  <a:lnTo>
                    <a:pt x="78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1813915" y="3019746"/>
              <a:ext cx="300130" cy="300130"/>
            </a:xfrm>
            <a:custGeom>
              <a:avLst/>
              <a:gdLst/>
              <a:ahLst/>
              <a:cxnLst/>
              <a:rect l="l" t="t" r="r" b="b"/>
              <a:pathLst>
                <a:path w="15417" h="15417" extrusionOk="0">
                  <a:moveTo>
                    <a:pt x="8098" y="2187"/>
                  </a:moveTo>
                  <a:lnTo>
                    <a:pt x="8383" y="2225"/>
                  </a:lnTo>
                  <a:lnTo>
                    <a:pt x="8649" y="2263"/>
                  </a:lnTo>
                  <a:lnTo>
                    <a:pt x="8934" y="2320"/>
                  </a:lnTo>
                  <a:lnTo>
                    <a:pt x="9200" y="2396"/>
                  </a:lnTo>
                  <a:lnTo>
                    <a:pt x="9466" y="2472"/>
                  </a:lnTo>
                  <a:lnTo>
                    <a:pt x="9733" y="2567"/>
                  </a:lnTo>
                  <a:lnTo>
                    <a:pt x="9999" y="2681"/>
                  </a:lnTo>
                  <a:lnTo>
                    <a:pt x="10246" y="2795"/>
                  </a:lnTo>
                  <a:lnTo>
                    <a:pt x="10493" y="2928"/>
                  </a:lnTo>
                  <a:lnTo>
                    <a:pt x="10721" y="3080"/>
                  </a:lnTo>
                  <a:lnTo>
                    <a:pt x="10949" y="3232"/>
                  </a:lnTo>
                  <a:lnTo>
                    <a:pt x="11158" y="3384"/>
                  </a:lnTo>
                  <a:lnTo>
                    <a:pt x="11367" y="3574"/>
                  </a:lnTo>
                  <a:lnTo>
                    <a:pt x="11557" y="3745"/>
                  </a:lnTo>
                  <a:lnTo>
                    <a:pt x="11747" y="3935"/>
                  </a:lnTo>
                  <a:lnTo>
                    <a:pt x="11919" y="4145"/>
                  </a:lnTo>
                  <a:lnTo>
                    <a:pt x="12090" y="4354"/>
                  </a:lnTo>
                  <a:lnTo>
                    <a:pt x="12242" y="4563"/>
                  </a:lnTo>
                  <a:lnTo>
                    <a:pt x="12394" y="4791"/>
                  </a:lnTo>
                  <a:lnTo>
                    <a:pt x="12527" y="5019"/>
                  </a:lnTo>
                  <a:lnTo>
                    <a:pt x="12641" y="5247"/>
                  </a:lnTo>
                  <a:lnTo>
                    <a:pt x="12755" y="5475"/>
                  </a:lnTo>
                  <a:lnTo>
                    <a:pt x="12869" y="5722"/>
                  </a:lnTo>
                  <a:lnTo>
                    <a:pt x="12945" y="5988"/>
                  </a:lnTo>
                  <a:lnTo>
                    <a:pt x="13021" y="6236"/>
                  </a:lnTo>
                  <a:lnTo>
                    <a:pt x="13097" y="6502"/>
                  </a:lnTo>
                  <a:lnTo>
                    <a:pt x="13154" y="6749"/>
                  </a:lnTo>
                  <a:lnTo>
                    <a:pt x="13192" y="7015"/>
                  </a:lnTo>
                  <a:lnTo>
                    <a:pt x="13211" y="7281"/>
                  </a:lnTo>
                  <a:lnTo>
                    <a:pt x="13230" y="7566"/>
                  </a:lnTo>
                  <a:lnTo>
                    <a:pt x="13230" y="7832"/>
                  </a:lnTo>
                  <a:lnTo>
                    <a:pt x="13211" y="8098"/>
                  </a:lnTo>
                  <a:lnTo>
                    <a:pt x="13192" y="8383"/>
                  </a:lnTo>
                  <a:lnTo>
                    <a:pt x="13154" y="8650"/>
                  </a:lnTo>
                  <a:lnTo>
                    <a:pt x="13097" y="8935"/>
                  </a:lnTo>
                  <a:lnTo>
                    <a:pt x="13021" y="9201"/>
                  </a:lnTo>
                  <a:lnTo>
                    <a:pt x="12945" y="9486"/>
                  </a:lnTo>
                  <a:lnTo>
                    <a:pt x="12831" y="9752"/>
                  </a:lnTo>
                  <a:lnTo>
                    <a:pt x="12736" y="9999"/>
                  </a:lnTo>
                  <a:lnTo>
                    <a:pt x="12603" y="10246"/>
                  </a:lnTo>
                  <a:lnTo>
                    <a:pt x="12470" y="10493"/>
                  </a:lnTo>
                  <a:lnTo>
                    <a:pt x="12337" y="10722"/>
                  </a:lnTo>
                  <a:lnTo>
                    <a:pt x="12185" y="10950"/>
                  </a:lnTo>
                  <a:lnTo>
                    <a:pt x="12014" y="11159"/>
                  </a:lnTo>
                  <a:lnTo>
                    <a:pt x="11843" y="11368"/>
                  </a:lnTo>
                  <a:lnTo>
                    <a:pt x="11671" y="11558"/>
                  </a:lnTo>
                  <a:lnTo>
                    <a:pt x="11481" y="11748"/>
                  </a:lnTo>
                  <a:lnTo>
                    <a:pt x="11272" y="11919"/>
                  </a:lnTo>
                  <a:lnTo>
                    <a:pt x="11063" y="12090"/>
                  </a:lnTo>
                  <a:lnTo>
                    <a:pt x="10854" y="12242"/>
                  </a:lnTo>
                  <a:lnTo>
                    <a:pt x="10626" y="12394"/>
                  </a:lnTo>
                  <a:lnTo>
                    <a:pt x="10398" y="12527"/>
                  </a:lnTo>
                  <a:lnTo>
                    <a:pt x="10170" y="12660"/>
                  </a:lnTo>
                  <a:lnTo>
                    <a:pt x="9923" y="12774"/>
                  </a:lnTo>
                  <a:lnTo>
                    <a:pt x="9676" y="12869"/>
                  </a:lnTo>
                  <a:lnTo>
                    <a:pt x="9428" y="12965"/>
                  </a:lnTo>
                  <a:lnTo>
                    <a:pt x="9181" y="13041"/>
                  </a:lnTo>
                  <a:lnTo>
                    <a:pt x="8915" y="13098"/>
                  </a:lnTo>
                  <a:lnTo>
                    <a:pt x="8649" y="13155"/>
                  </a:lnTo>
                  <a:lnTo>
                    <a:pt x="8383" y="13193"/>
                  </a:lnTo>
                  <a:lnTo>
                    <a:pt x="8117" y="13212"/>
                  </a:lnTo>
                  <a:lnTo>
                    <a:pt x="7851" y="13231"/>
                  </a:lnTo>
                  <a:lnTo>
                    <a:pt x="7585" y="13231"/>
                  </a:lnTo>
                  <a:lnTo>
                    <a:pt x="7299" y="13212"/>
                  </a:lnTo>
                  <a:lnTo>
                    <a:pt x="7033" y="13193"/>
                  </a:lnTo>
                  <a:lnTo>
                    <a:pt x="6748" y="13155"/>
                  </a:lnTo>
                  <a:lnTo>
                    <a:pt x="6482" y="13098"/>
                  </a:lnTo>
                  <a:lnTo>
                    <a:pt x="6197" y="13022"/>
                  </a:lnTo>
                  <a:lnTo>
                    <a:pt x="5931" y="12946"/>
                  </a:lnTo>
                  <a:lnTo>
                    <a:pt x="5665" y="12850"/>
                  </a:lnTo>
                  <a:lnTo>
                    <a:pt x="5418" y="12736"/>
                  </a:lnTo>
                  <a:lnTo>
                    <a:pt x="5152" y="12622"/>
                  </a:lnTo>
                  <a:lnTo>
                    <a:pt x="4923" y="12489"/>
                  </a:lnTo>
                  <a:lnTo>
                    <a:pt x="4695" y="12337"/>
                  </a:lnTo>
                  <a:lnTo>
                    <a:pt x="4467" y="12185"/>
                  </a:lnTo>
                  <a:lnTo>
                    <a:pt x="4258" y="12033"/>
                  </a:lnTo>
                  <a:lnTo>
                    <a:pt x="4049" y="11843"/>
                  </a:lnTo>
                  <a:lnTo>
                    <a:pt x="3840" y="11672"/>
                  </a:lnTo>
                  <a:lnTo>
                    <a:pt x="3669" y="11482"/>
                  </a:lnTo>
                  <a:lnTo>
                    <a:pt x="3479" y="11273"/>
                  </a:lnTo>
                  <a:lnTo>
                    <a:pt x="3327" y="11064"/>
                  </a:lnTo>
                  <a:lnTo>
                    <a:pt x="3156" y="10855"/>
                  </a:lnTo>
                  <a:lnTo>
                    <a:pt x="3023" y="10626"/>
                  </a:lnTo>
                  <a:lnTo>
                    <a:pt x="2890" y="10398"/>
                  </a:lnTo>
                  <a:lnTo>
                    <a:pt x="2756" y="10170"/>
                  </a:lnTo>
                  <a:lnTo>
                    <a:pt x="2642" y="9923"/>
                  </a:lnTo>
                  <a:lnTo>
                    <a:pt x="2547" y="9695"/>
                  </a:lnTo>
                  <a:lnTo>
                    <a:pt x="2452" y="9429"/>
                  </a:lnTo>
                  <a:lnTo>
                    <a:pt x="2376" y="9182"/>
                  </a:lnTo>
                  <a:lnTo>
                    <a:pt x="2319" y="8916"/>
                  </a:lnTo>
                  <a:lnTo>
                    <a:pt x="2262" y="8669"/>
                  </a:lnTo>
                  <a:lnTo>
                    <a:pt x="2224" y="8402"/>
                  </a:lnTo>
                  <a:lnTo>
                    <a:pt x="2186" y="8117"/>
                  </a:lnTo>
                  <a:lnTo>
                    <a:pt x="2186" y="7851"/>
                  </a:lnTo>
                  <a:lnTo>
                    <a:pt x="2167" y="7585"/>
                  </a:lnTo>
                  <a:lnTo>
                    <a:pt x="2186" y="7300"/>
                  </a:lnTo>
                  <a:lnTo>
                    <a:pt x="2224" y="7034"/>
                  </a:lnTo>
                  <a:lnTo>
                    <a:pt x="2262" y="6768"/>
                  </a:lnTo>
                  <a:lnTo>
                    <a:pt x="2319" y="6483"/>
                  </a:lnTo>
                  <a:lnTo>
                    <a:pt x="2376" y="6217"/>
                  </a:lnTo>
                  <a:lnTo>
                    <a:pt x="2471" y="5931"/>
                  </a:lnTo>
                  <a:lnTo>
                    <a:pt x="2566" y="5665"/>
                  </a:lnTo>
                  <a:lnTo>
                    <a:pt x="2680" y="5418"/>
                  </a:lnTo>
                  <a:lnTo>
                    <a:pt x="2794" y="5171"/>
                  </a:lnTo>
                  <a:lnTo>
                    <a:pt x="2928" y="4924"/>
                  </a:lnTo>
                  <a:lnTo>
                    <a:pt x="3061" y="4696"/>
                  </a:lnTo>
                  <a:lnTo>
                    <a:pt x="3232" y="4468"/>
                  </a:lnTo>
                  <a:lnTo>
                    <a:pt x="3384" y="4259"/>
                  </a:lnTo>
                  <a:lnTo>
                    <a:pt x="3555" y="4050"/>
                  </a:lnTo>
                  <a:lnTo>
                    <a:pt x="3745" y="3859"/>
                  </a:lnTo>
                  <a:lnTo>
                    <a:pt x="3935" y="3669"/>
                  </a:lnTo>
                  <a:lnTo>
                    <a:pt x="4125" y="3498"/>
                  </a:lnTo>
                  <a:lnTo>
                    <a:pt x="4334" y="3327"/>
                  </a:lnTo>
                  <a:lnTo>
                    <a:pt x="4562" y="3175"/>
                  </a:lnTo>
                  <a:lnTo>
                    <a:pt x="4771" y="3023"/>
                  </a:lnTo>
                  <a:lnTo>
                    <a:pt x="4999" y="2890"/>
                  </a:lnTo>
                  <a:lnTo>
                    <a:pt x="5247" y="2757"/>
                  </a:lnTo>
                  <a:lnTo>
                    <a:pt x="5475" y="2643"/>
                  </a:lnTo>
                  <a:lnTo>
                    <a:pt x="5722" y="2548"/>
                  </a:lnTo>
                  <a:lnTo>
                    <a:pt x="5969" y="2453"/>
                  </a:lnTo>
                  <a:lnTo>
                    <a:pt x="6235" y="2377"/>
                  </a:lnTo>
                  <a:lnTo>
                    <a:pt x="6482" y="2320"/>
                  </a:lnTo>
                  <a:lnTo>
                    <a:pt x="6748" y="2263"/>
                  </a:lnTo>
                  <a:lnTo>
                    <a:pt x="7014" y="2225"/>
                  </a:lnTo>
                  <a:lnTo>
                    <a:pt x="7280" y="2206"/>
                  </a:lnTo>
                  <a:lnTo>
                    <a:pt x="7547" y="2187"/>
                  </a:lnTo>
                  <a:close/>
                  <a:moveTo>
                    <a:pt x="7490" y="1"/>
                  </a:moveTo>
                  <a:lnTo>
                    <a:pt x="7109" y="20"/>
                  </a:lnTo>
                  <a:lnTo>
                    <a:pt x="6748" y="58"/>
                  </a:lnTo>
                  <a:lnTo>
                    <a:pt x="6368" y="115"/>
                  </a:lnTo>
                  <a:lnTo>
                    <a:pt x="6007" y="191"/>
                  </a:lnTo>
                  <a:lnTo>
                    <a:pt x="5646" y="267"/>
                  </a:lnTo>
                  <a:lnTo>
                    <a:pt x="5285" y="381"/>
                  </a:lnTo>
                  <a:lnTo>
                    <a:pt x="4942" y="514"/>
                  </a:lnTo>
                  <a:lnTo>
                    <a:pt x="4600" y="647"/>
                  </a:lnTo>
                  <a:lnTo>
                    <a:pt x="4258" y="799"/>
                  </a:lnTo>
                  <a:lnTo>
                    <a:pt x="3935" y="989"/>
                  </a:lnTo>
                  <a:lnTo>
                    <a:pt x="3612" y="1160"/>
                  </a:lnTo>
                  <a:lnTo>
                    <a:pt x="3308" y="1369"/>
                  </a:lnTo>
                  <a:lnTo>
                    <a:pt x="3004" y="1597"/>
                  </a:lnTo>
                  <a:lnTo>
                    <a:pt x="2718" y="1826"/>
                  </a:lnTo>
                  <a:lnTo>
                    <a:pt x="2433" y="2073"/>
                  </a:lnTo>
                  <a:lnTo>
                    <a:pt x="2167" y="2320"/>
                  </a:lnTo>
                  <a:lnTo>
                    <a:pt x="1920" y="2605"/>
                  </a:lnTo>
                  <a:lnTo>
                    <a:pt x="1673" y="2890"/>
                  </a:lnTo>
                  <a:lnTo>
                    <a:pt x="1445" y="3194"/>
                  </a:lnTo>
                  <a:lnTo>
                    <a:pt x="1236" y="3498"/>
                  </a:lnTo>
                  <a:lnTo>
                    <a:pt x="1046" y="3821"/>
                  </a:lnTo>
                  <a:lnTo>
                    <a:pt x="856" y="4164"/>
                  </a:lnTo>
                  <a:lnTo>
                    <a:pt x="685" y="4506"/>
                  </a:lnTo>
                  <a:lnTo>
                    <a:pt x="532" y="4867"/>
                  </a:lnTo>
                  <a:lnTo>
                    <a:pt x="399" y="5228"/>
                  </a:lnTo>
                  <a:lnTo>
                    <a:pt x="285" y="5608"/>
                  </a:lnTo>
                  <a:lnTo>
                    <a:pt x="190" y="5988"/>
                  </a:lnTo>
                  <a:lnTo>
                    <a:pt x="114" y="6388"/>
                  </a:lnTo>
                  <a:lnTo>
                    <a:pt x="57" y="6768"/>
                  </a:lnTo>
                  <a:lnTo>
                    <a:pt x="19" y="7148"/>
                  </a:lnTo>
                  <a:lnTo>
                    <a:pt x="0" y="7528"/>
                  </a:lnTo>
                  <a:lnTo>
                    <a:pt x="0" y="7908"/>
                  </a:lnTo>
                  <a:lnTo>
                    <a:pt x="19" y="8288"/>
                  </a:lnTo>
                  <a:lnTo>
                    <a:pt x="57" y="8669"/>
                  </a:lnTo>
                  <a:lnTo>
                    <a:pt x="114" y="9030"/>
                  </a:lnTo>
                  <a:lnTo>
                    <a:pt x="171" y="9410"/>
                  </a:lnTo>
                  <a:lnTo>
                    <a:pt x="266" y="9771"/>
                  </a:lnTo>
                  <a:lnTo>
                    <a:pt x="380" y="10113"/>
                  </a:lnTo>
                  <a:lnTo>
                    <a:pt x="494" y="10474"/>
                  </a:lnTo>
                  <a:lnTo>
                    <a:pt x="647" y="10817"/>
                  </a:lnTo>
                  <a:lnTo>
                    <a:pt x="799" y="11140"/>
                  </a:lnTo>
                  <a:lnTo>
                    <a:pt x="970" y="11482"/>
                  </a:lnTo>
                  <a:lnTo>
                    <a:pt x="1160" y="11786"/>
                  </a:lnTo>
                  <a:lnTo>
                    <a:pt x="1369" y="12109"/>
                  </a:lnTo>
                  <a:lnTo>
                    <a:pt x="1578" y="12394"/>
                  </a:lnTo>
                  <a:lnTo>
                    <a:pt x="1825" y="12698"/>
                  </a:lnTo>
                  <a:lnTo>
                    <a:pt x="2072" y="12965"/>
                  </a:lnTo>
                  <a:lnTo>
                    <a:pt x="2319" y="13231"/>
                  </a:lnTo>
                  <a:lnTo>
                    <a:pt x="2604" y="13497"/>
                  </a:lnTo>
                  <a:lnTo>
                    <a:pt x="2890" y="13725"/>
                  </a:lnTo>
                  <a:lnTo>
                    <a:pt x="3175" y="13953"/>
                  </a:lnTo>
                  <a:lnTo>
                    <a:pt x="3498" y="14181"/>
                  </a:lnTo>
                  <a:lnTo>
                    <a:pt x="3821" y="14371"/>
                  </a:lnTo>
                  <a:lnTo>
                    <a:pt x="4163" y="14561"/>
                  </a:lnTo>
                  <a:lnTo>
                    <a:pt x="4505" y="14732"/>
                  </a:lnTo>
                  <a:lnTo>
                    <a:pt x="4866" y="14884"/>
                  </a:lnTo>
                  <a:lnTo>
                    <a:pt x="5228" y="15017"/>
                  </a:lnTo>
                  <a:lnTo>
                    <a:pt x="5608" y="15132"/>
                  </a:lnTo>
                  <a:lnTo>
                    <a:pt x="5988" y="15227"/>
                  </a:lnTo>
                  <a:lnTo>
                    <a:pt x="6368" y="15303"/>
                  </a:lnTo>
                  <a:lnTo>
                    <a:pt x="6767" y="15360"/>
                  </a:lnTo>
                  <a:lnTo>
                    <a:pt x="7147" y="15398"/>
                  </a:lnTo>
                  <a:lnTo>
                    <a:pt x="7528" y="15417"/>
                  </a:lnTo>
                  <a:lnTo>
                    <a:pt x="7908" y="15417"/>
                  </a:lnTo>
                  <a:lnTo>
                    <a:pt x="8288" y="15398"/>
                  </a:lnTo>
                  <a:lnTo>
                    <a:pt x="8668" y="15360"/>
                  </a:lnTo>
                  <a:lnTo>
                    <a:pt x="9029" y="15303"/>
                  </a:lnTo>
                  <a:lnTo>
                    <a:pt x="9390" y="15227"/>
                  </a:lnTo>
                  <a:lnTo>
                    <a:pt x="9752" y="15132"/>
                  </a:lnTo>
                  <a:lnTo>
                    <a:pt x="10113" y="15036"/>
                  </a:lnTo>
                  <a:lnTo>
                    <a:pt x="10455" y="14903"/>
                  </a:lnTo>
                  <a:lnTo>
                    <a:pt x="10797" y="14770"/>
                  </a:lnTo>
                  <a:lnTo>
                    <a:pt x="11139" y="14618"/>
                  </a:lnTo>
                  <a:lnTo>
                    <a:pt x="11462" y="14428"/>
                  </a:lnTo>
                  <a:lnTo>
                    <a:pt x="11785" y="14257"/>
                  </a:lnTo>
                  <a:lnTo>
                    <a:pt x="12090" y="14048"/>
                  </a:lnTo>
                  <a:lnTo>
                    <a:pt x="12394" y="13820"/>
                  </a:lnTo>
                  <a:lnTo>
                    <a:pt x="12679" y="13592"/>
                  </a:lnTo>
                  <a:lnTo>
                    <a:pt x="12964" y="13345"/>
                  </a:lnTo>
                  <a:lnTo>
                    <a:pt x="13230" y="13079"/>
                  </a:lnTo>
                  <a:lnTo>
                    <a:pt x="13477" y="12812"/>
                  </a:lnTo>
                  <a:lnTo>
                    <a:pt x="13724" y="12527"/>
                  </a:lnTo>
                  <a:lnTo>
                    <a:pt x="13952" y="12223"/>
                  </a:lnTo>
                  <a:lnTo>
                    <a:pt x="14162" y="11919"/>
                  </a:lnTo>
                  <a:lnTo>
                    <a:pt x="14371" y="11596"/>
                  </a:lnTo>
                  <a:lnTo>
                    <a:pt x="14542" y="11254"/>
                  </a:lnTo>
                  <a:lnTo>
                    <a:pt x="14713" y="10912"/>
                  </a:lnTo>
                  <a:lnTo>
                    <a:pt x="14865" y="10550"/>
                  </a:lnTo>
                  <a:lnTo>
                    <a:pt x="14998" y="10189"/>
                  </a:lnTo>
                  <a:lnTo>
                    <a:pt x="15131" y="9809"/>
                  </a:lnTo>
                  <a:lnTo>
                    <a:pt x="15226" y="9410"/>
                  </a:lnTo>
                  <a:lnTo>
                    <a:pt x="15302" y="9030"/>
                  </a:lnTo>
                  <a:lnTo>
                    <a:pt x="15359" y="8650"/>
                  </a:lnTo>
                  <a:lnTo>
                    <a:pt x="15397" y="8269"/>
                  </a:lnTo>
                  <a:lnTo>
                    <a:pt x="15416" y="7889"/>
                  </a:lnTo>
                  <a:lnTo>
                    <a:pt x="15416" y="7509"/>
                  </a:lnTo>
                  <a:lnTo>
                    <a:pt x="15397" y="7129"/>
                  </a:lnTo>
                  <a:lnTo>
                    <a:pt x="15359" y="6749"/>
                  </a:lnTo>
                  <a:lnTo>
                    <a:pt x="15302" y="6388"/>
                  </a:lnTo>
                  <a:lnTo>
                    <a:pt x="15226" y="6007"/>
                  </a:lnTo>
                  <a:lnTo>
                    <a:pt x="15131" y="5646"/>
                  </a:lnTo>
                  <a:lnTo>
                    <a:pt x="15036" y="5304"/>
                  </a:lnTo>
                  <a:lnTo>
                    <a:pt x="14903" y="4943"/>
                  </a:lnTo>
                  <a:lnTo>
                    <a:pt x="14770" y="4601"/>
                  </a:lnTo>
                  <a:lnTo>
                    <a:pt x="14599" y="4278"/>
                  </a:lnTo>
                  <a:lnTo>
                    <a:pt x="14428" y="3935"/>
                  </a:lnTo>
                  <a:lnTo>
                    <a:pt x="14238" y="3631"/>
                  </a:lnTo>
                  <a:lnTo>
                    <a:pt x="14047" y="3308"/>
                  </a:lnTo>
                  <a:lnTo>
                    <a:pt x="13819" y="3023"/>
                  </a:lnTo>
                  <a:lnTo>
                    <a:pt x="13591" y="2719"/>
                  </a:lnTo>
                  <a:lnTo>
                    <a:pt x="13344" y="2453"/>
                  </a:lnTo>
                  <a:lnTo>
                    <a:pt x="13078" y="2187"/>
                  </a:lnTo>
                  <a:lnTo>
                    <a:pt x="12812" y="1921"/>
                  </a:lnTo>
                  <a:lnTo>
                    <a:pt x="12527" y="1692"/>
                  </a:lnTo>
                  <a:lnTo>
                    <a:pt x="12223" y="1464"/>
                  </a:lnTo>
                  <a:lnTo>
                    <a:pt x="11919" y="1236"/>
                  </a:lnTo>
                  <a:lnTo>
                    <a:pt x="11576" y="1046"/>
                  </a:lnTo>
                  <a:lnTo>
                    <a:pt x="11253" y="856"/>
                  </a:lnTo>
                  <a:lnTo>
                    <a:pt x="10911" y="685"/>
                  </a:lnTo>
                  <a:lnTo>
                    <a:pt x="10550" y="533"/>
                  </a:lnTo>
                  <a:lnTo>
                    <a:pt x="10170" y="400"/>
                  </a:lnTo>
                  <a:lnTo>
                    <a:pt x="9790" y="286"/>
                  </a:lnTo>
                  <a:lnTo>
                    <a:pt x="9409" y="191"/>
                  </a:lnTo>
                  <a:lnTo>
                    <a:pt x="9029" y="115"/>
                  </a:lnTo>
                  <a:lnTo>
                    <a:pt x="8649" y="58"/>
                  </a:lnTo>
                  <a:lnTo>
                    <a:pt x="8250" y="20"/>
                  </a:lnTo>
                  <a:lnTo>
                    <a:pt x="78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3"/>
            <p:cNvSpPr/>
            <p:nvPr/>
          </p:nvSpPr>
          <p:spPr>
            <a:xfrm>
              <a:off x="1693652" y="3071916"/>
              <a:ext cx="156928" cy="101426"/>
            </a:xfrm>
            <a:custGeom>
              <a:avLst/>
              <a:gdLst/>
              <a:ahLst/>
              <a:cxnLst/>
              <a:rect l="l" t="t" r="r" b="b"/>
              <a:pathLst>
                <a:path w="8061" h="5210" extrusionOk="0">
                  <a:moveTo>
                    <a:pt x="3270" y="1"/>
                  </a:moveTo>
                  <a:lnTo>
                    <a:pt x="2890" y="39"/>
                  </a:lnTo>
                  <a:lnTo>
                    <a:pt x="2510" y="96"/>
                  </a:lnTo>
                  <a:lnTo>
                    <a:pt x="2148" y="191"/>
                  </a:lnTo>
                  <a:lnTo>
                    <a:pt x="1825" y="324"/>
                  </a:lnTo>
                  <a:lnTo>
                    <a:pt x="1502" y="476"/>
                  </a:lnTo>
                  <a:lnTo>
                    <a:pt x="1198" y="647"/>
                  </a:lnTo>
                  <a:lnTo>
                    <a:pt x="932" y="856"/>
                  </a:lnTo>
                  <a:lnTo>
                    <a:pt x="685" y="1084"/>
                  </a:lnTo>
                  <a:lnTo>
                    <a:pt x="476" y="1332"/>
                  </a:lnTo>
                  <a:lnTo>
                    <a:pt x="286" y="1617"/>
                  </a:lnTo>
                  <a:lnTo>
                    <a:pt x="134" y="1902"/>
                  </a:lnTo>
                  <a:lnTo>
                    <a:pt x="20" y="2225"/>
                  </a:lnTo>
                  <a:lnTo>
                    <a:pt x="0" y="2339"/>
                  </a:lnTo>
                  <a:lnTo>
                    <a:pt x="0" y="2434"/>
                  </a:lnTo>
                  <a:lnTo>
                    <a:pt x="0" y="2548"/>
                  </a:lnTo>
                  <a:lnTo>
                    <a:pt x="20" y="2662"/>
                  </a:lnTo>
                  <a:lnTo>
                    <a:pt x="39" y="2776"/>
                  </a:lnTo>
                  <a:lnTo>
                    <a:pt x="77" y="2871"/>
                  </a:lnTo>
                  <a:lnTo>
                    <a:pt x="210" y="3080"/>
                  </a:lnTo>
                  <a:lnTo>
                    <a:pt x="362" y="3251"/>
                  </a:lnTo>
                  <a:lnTo>
                    <a:pt x="552" y="3422"/>
                  </a:lnTo>
                  <a:lnTo>
                    <a:pt x="799" y="3556"/>
                  </a:lnTo>
                  <a:lnTo>
                    <a:pt x="1046" y="3651"/>
                  </a:lnTo>
                  <a:lnTo>
                    <a:pt x="1331" y="3708"/>
                  </a:lnTo>
                  <a:lnTo>
                    <a:pt x="1597" y="3708"/>
                  </a:lnTo>
                  <a:lnTo>
                    <a:pt x="1844" y="3670"/>
                  </a:lnTo>
                  <a:lnTo>
                    <a:pt x="2072" y="3594"/>
                  </a:lnTo>
                  <a:lnTo>
                    <a:pt x="2282" y="3498"/>
                  </a:lnTo>
                  <a:lnTo>
                    <a:pt x="2377" y="3422"/>
                  </a:lnTo>
                  <a:lnTo>
                    <a:pt x="2453" y="3346"/>
                  </a:lnTo>
                  <a:lnTo>
                    <a:pt x="2529" y="3270"/>
                  </a:lnTo>
                  <a:lnTo>
                    <a:pt x="2586" y="3175"/>
                  </a:lnTo>
                  <a:lnTo>
                    <a:pt x="2624" y="3080"/>
                  </a:lnTo>
                  <a:lnTo>
                    <a:pt x="2662" y="2966"/>
                  </a:lnTo>
                  <a:lnTo>
                    <a:pt x="2700" y="2871"/>
                  </a:lnTo>
                  <a:lnTo>
                    <a:pt x="2757" y="2757"/>
                  </a:lnTo>
                  <a:lnTo>
                    <a:pt x="2814" y="2681"/>
                  </a:lnTo>
                  <a:lnTo>
                    <a:pt x="2890" y="2586"/>
                  </a:lnTo>
                  <a:lnTo>
                    <a:pt x="2966" y="2510"/>
                  </a:lnTo>
                  <a:lnTo>
                    <a:pt x="3061" y="2453"/>
                  </a:lnTo>
                  <a:lnTo>
                    <a:pt x="3270" y="2339"/>
                  </a:lnTo>
                  <a:lnTo>
                    <a:pt x="3498" y="2263"/>
                  </a:lnTo>
                  <a:lnTo>
                    <a:pt x="3745" y="2225"/>
                  </a:lnTo>
                  <a:lnTo>
                    <a:pt x="4011" y="2244"/>
                  </a:lnTo>
                  <a:lnTo>
                    <a:pt x="4296" y="2282"/>
                  </a:lnTo>
                  <a:lnTo>
                    <a:pt x="4544" y="2377"/>
                  </a:lnTo>
                  <a:lnTo>
                    <a:pt x="4772" y="2510"/>
                  </a:lnTo>
                  <a:lnTo>
                    <a:pt x="4981" y="2681"/>
                  </a:lnTo>
                  <a:lnTo>
                    <a:pt x="5133" y="2852"/>
                  </a:lnTo>
                  <a:lnTo>
                    <a:pt x="5247" y="3061"/>
                  </a:lnTo>
                  <a:lnTo>
                    <a:pt x="5304" y="3175"/>
                  </a:lnTo>
                  <a:lnTo>
                    <a:pt x="5323" y="3270"/>
                  </a:lnTo>
                  <a:lnTo>
                    <a:pt x="5342" y="3384"/>
                  </a:lnTo>
                  <a:lnTo>
                    <a:pt x="5342" y="3498"/>
                  </a:lnTo>
                  <a:lnTo>
                    <a:pt x="5342" y="3613"/>
                  </a:lnTo>
                  <a:lnTo>
                    <a:pt x="5304" y="3708"/>
                  </a:lnTo>
                  <a:lnTo>
                    <a:pt x="5285" y="3822"/>
                  </a:lnTo>
                  <a:lnTo>
                    <a:pt x="5285" y="3936"/>
                  </a:lnTo>
                  <a:lnTo>
                    <a:pt x="5285" y="4050"/>
                  </a:lnTo>
                  <a:lnTo>
                    <a:pt x="5304" y="4145"/>
                  </a:lnTo>
                  <a:lnTo>
                    <a:pt x="5323" y="4259"/>
                  </a:lnTo>
                  <a:lnTo>
                    <a:pt x="5380" y="4373"/>
                  </a:lnTo>
                  <a:lnTo>
                    <a:pt x="5494" y="4563"/>
                  </a:lnTo>
                  <a:lnTo>
                    <a:pt x="5646" y="4753"/>
                  </a:lnTo>
                  <a:lnTo>
                    <a:pt x="5855" y="4905"/>
                  </a:lnTo>
                  <a:lnTo>
                    <a:pt x="6083" y="5038"/>
                  </a:lnTo>
                  <a:lnTo>
                    <a:pt x="6330" y="5133"/>
                  </a:lnTo>
                  <a:lnTo>
                    <a:pt x="6615" y="5190"/>
                  </a:lnTo>
                  <a:lnTo>
                    <a:pt x="6882" y="5209"/>
                  </a:lnTo>
                  <a:lnTo>
                    <a:pt x="7129" y="5171"/>
                  </a:lnTo>
                  <a:lnTo>
                    <a:pt x="7357" y="5095"/>
                  </a:lnTo>
                  <a:lnTo>
                    <a:pt x="7566" y="4981"/>
                  </a:lnTo>
                  <a:lnTo>
                    <a:pt x="7661" y="4924"/>
                  </a:lnTo>
                  <a:lnTo>
                    <a:pt x="7737" y="4848"/>
                  </a:lnTo>
                  <a:lnTo>
                    <a:pt x="7813" y="4753"/>
                  </a:lnTo>
                  <a:lnTo>
                    <a:pt x="7870" y="4658"/>
                  </a:lnTo>
                  <a:lnTo>
                    <a:pt x="7927" y="4563"/>
                  </a:lnTo>
                  <a:lnTo>
                    <a:pt x="7965" y="4468"/>
                  </a:lnTo>
                  <a:lnTo>
                    <a:pt x="8022" y="4126"/>
                  </a:lnTo>
                  <a:lnTo>
                    <a:pt x="8060" y="3803"/>
                  </a:lnTo>
                  <a:lnTo>
                    <a:pt x="8041" y="3479"/>
                  </a:lnTo>
                  <a:lnTo>
                    <a:pt x="7984" y="3137"/>
                  </a:lnTo>
                  <a:lnTo>
                    <a:pt x="7908" y="2814"/>
                  </a:lnTo>
                  <a:lnTo>
                    <a:pt x="7775" y="2510"/>
                  </a:lnTo>
                  <a:lnTo>
                    <a:pt x="7623" y="2206"/>
                  </a:lnTo>
                  <a:lnTo>
                    <a:pt x="7414" y="1902"/>
                  </a:lnTo>
                  <a:lnTo>
                    <a:pt x="7205" y="1617"/>
                  </a:lnTo>
                  <a:lnTo>
                    <a:pt x="6939" y="1351"/>
                  </a:lnTo>
                  <a:lnTo>
                    <a:pt x="6653" y="1103"/>
                  </a:lnTo>
                  <a:lnTo>
                    <a:pt x="6349" y="875"/>
                  </a:lnTo>
                  <a:lnTo>
                    <a:pt x="6026" y="666"/>
                  </a:lnTo>
                  <a:lnTo>
                    <a:pt x="5665" y="476"/>
                  </a:lnTo>
                  <a:lnTo>
                    <a:pt x="5285" y="324"/>
                  </a:lnTo>
                  <a:lnTo>
                    <a:pt x="4886" y="191"/>
                  </a:lnTo>
                  <a:lnTo>
                    <a:pt x="4467" y="96"/>
                  </a:lnTo>
                  <a:lnTo>
                    <a:pt x="4068" y="20"/>
                  </a:lnTo>
                  <a:lnTo>
                    <a:pt x="36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3"/>
            <p:cNvSpPr/>
            <p:nvPr/>
          </p:nvSpPr>
          <p:spPr>
            <a:xfrm>
              <a:off x="2089207" y="3164809"/>
              <a:ext cx="362290" cy="291234"/>
            </a:xfrm>
            <a:custGeom>
              <a:avLst/>
              <a:gdLst/>
              <a:ahLst/>
              <a:cxnLst/>
              <a:rect l="l" t="t" r="r" b="b"/>
              <a:pathLst>
                <a:path w="18610" h="14960" extrusionOk="0">
                  <a:moveTo>
                    <a:pt x="1160" y="0"/>
                  </a:moveTo>
                  <a:lnTo>
                    <a:pt x="1065" y="19"/>
                  </a:lnTo>
                  <a:lnTo>
                    <a:pt x="837" y="95"/>
                  </a:lnTo>
                  <a:lnTo>
                    <a:pt x="628" y="228"/>
                  </a:lnTo>
                  <a:lnTo>
                    <a:pt x="438" y="380"/>
                  </a:lnTo>
                  <a:lnTo>
                    <a:pt x="286" y="570"/>
                  </a:lnTo>
                  <a:lnTo>
                    <a:pt x="210" y="684"/>
                  </a:lnTo>
                  <a:lnTo>
                    <a:pt x="134" y="817"/>
                  </a:lnTo>
                  <a:lnTo>
                    <a:pt x="96" y="931"/>
                  </a:lnTo>
                  <a:lnTo>
                    <a:pt x="39" y="1065"/>
                  </a:lnTo>
                  <a:lnTo>
                    <a:pt x="1" y="1312"/>
                  </a:lnTo>
                  <a:lnTo>
                    <a:pt x="1" y="1559"/>
                  </a:lnTo>
                  <a:lnTo>
                    <a:pt x="39" y="1806"/>
                  </a:lnTo>
                  <a:lnTo>
                    <a:pt x="115" y="2015"/>
                  </a:lnTo>
                  <a:lnTo>
                    <a:pt x="172" y="2110"/>
                  </a:lnTo>
                  <a:lnTo>
                    <a:pt x="229" y="2205"/>
                  </a:lnTo>
                  <a:lnTo>
                    <a:pt x="305" y="2281"/>
                  </a:lnTo>
                  <a:lnTo>
                    <a:pt x="381" y="2357"/>
                  </a:lnTo>
                  <a:lnTo>
                    <a:pt x="476" y="2433"/>
                  </a:lnTo>
                  <a:lnTo>
                    <a:pt x="571" y="2490"/>
                  </a:lnTo>
                  <a:lnTo>
                    <a:pt x="15264" y="9466"/>
                  </a:lnTo>
                  <a:lnTo>
                    <a:pt x="15473" y="9580"/>
                  </a:lnTo>
                  <a:lnTo>
                    <a:pt x="15683" y="9713"/>
                  </a:lnTo>
                  <a:lnTo>
                    <a:pt x="15854" y="9885"/>
                  </a:lnTo>
                  <a:lnTo>
                    <a:pt x="16006" y="10056"/>
                  </a:lnTo>
                  <a:lnTo>
                    <a:pt x="16120" y="10246"/>
                  </a:lnTo>
                  <a:lnTo>
                    <a:pt x="16215" y="10436"/>
                  </a:lnTo>
                  <a:lnTo>
                    <a:pt x="16272" y="10645"/>
                  </a:lnTo>
                  <a:lnTo>
                    <a:pt x="16310" y="10873"/>
                  </a:lnTo>
                  <a:lnTo>
                    <a:pt x="16310" y="11025"/>
                  </a:lnTo>
                  <a:lnTo>
                    <a:pt x="16291" y="11196"/>
                  </a:lnTo>
                  <a:lnTo>
                    <a:pt x="16234" y="11367"/>
                  </a:lnTo>
                  <a:lnTo>
                    <a:pt x="16177" y="11519"/>
                  </a:lnTo>
                  <a:lnTo>
                    <a:pt x="16101" y="11690"/>
                  </a:lnTo>
                  <a:lnTo>
                    <a:pt x="15987" y="11842"/>
                  </a:lnTo>
                  <a:lnTo>
                    <a:pt x="15873" y="12013"/>
                  </a:lnTo>
                  <a:lnTo>
                    <a:pt x="15721" y="12166"/>
                  </a:lnTo>
                  <a:lnTo>
                    <a:pt x="15626" y="12242"/>
                  </a:lnTo>
                  <a:lnTo>
                    <a:pt x="15530" y="12299"/>
                  </a:lnTo>
                  <a:lnTo>
                    <a:pt x="15435" y="12337"/>
                  </a:lnTo>
                  <a:lnTo>
                    <a:pt x="15340" y="12375"/>
                  </a:lnTo>
                  <a:lnTo>
                    <a:pt x="15150" y="12375"/>
                  </a:lnTo>
                  <a:lnTo>
                    <a:pt x="14960" y="12356"/>
                  </a:lnTo>
                  <a:lnTo>
                    <a:pt x="14808" y="12299"/>
                  </a:lnTo>
                  <a:lnTo>
                    <a:pt x="14675" y="12223"/>
                  </a:lnTo>
                  <a:lnTo>
                    <a:pt x="14523" y="12147"/>
                  </a:lnTo>
                  <a:lnTo>
                    <a:pt x="14428" y="12070"/>
                  </a:lnTo>
                  <a:lnTo>
                    <a:pt x="14333" y="12013"/>
                  </a:lnTo>
                  <a:lnTo>
                    <a:pt x="14238" y="11975"/>
                  </a:lnTo>
                  <a:lnTo>
                    <a:pt x="14124" y="11956"/>
                  </a:lnTo>
                  <a:lnTo>
                    <a:pt x="14010" y="11937"/>
                  </a:lnTo>
                  <a:lnTo>
                    <a:pt x="13915" y="11937"/>
                  </a:lnTo>
                  <a:lnTo>
                    <a:pt x="13801" y="11956"/>
                  </a:lnTo>
                  <a:lnTo>
                    <a:pt x="13687" y="11975"/>
                  </a:lnTo>
                  <a:lnTo>
                    <a:pt x="13478" y="12051"/>
                  </a:lnTo>
                  <a:lnTo>
                    <a:pt x="13268" y="12166"/>
                  </a:lnTo>
                  <a:lnTo>
                    <a:pt x="13078" y="12337"/>
                  </a:lnTo>
                  <a:lnTo>
                    <a:pt x="12983" y="12432"/>
                  </a:lnTo>
                  <a:lnTo>
                    <a:pt x="12907" y="12546"/>
                  </a:lnTo>
                  <a:lnTo>
                    <a:pt x="12831" y="12660"/>
                  </a:lnTo>
                  <a:lnTo>
                    <a:pt x="12774" y="12774"/>
                  </a:lnTo>
                  <a:lnTo>
                    <a:pt x="12679" y="13021"/>
                  </a:lnTo>
                  <a:lnTo>
                    <a:pt x="12641" y="13268"/>
                  </a:lnTo>
                  <a:lnTo>
                    <a:pt x="12622" y="13515"/>
                  </a:lnTo>
                  <a:lnTo>
                    <a:pt x="12679" y="13743"/>
                  </a:lnTo>
                  <a:lnTo>
                    <a:pt x="12698" y="13857"/>
                  </a:lnTo>
                  <a:lnTo>
                    <a:pt x="12755" y="13971"/>
                  </a:lnTo>
                  <a:lnTo>
                    <a:pt x="12812" y="14066"/>
                  </a:lnTo>
                  <a:lnTo>
                    <a:pt x="12869" y="14161"/>
                  </a:lnTo>
                  <a:lnTo>
                    <a:pt x="12945" y="14237"/>
                  </a:lnTo>
                  <a:lnTo>
                    <a:pt x="13040" y="14313"/>
                  </a:lnTo>
                  <a:lnTo>
                    <a:pt x="13268" y="14485"/>
                  </a:lnTo>
                  <a:lnTo>
                    <a:pt x="13573" y="14637"/>
                  </a:lnTo>
                  <a:lnTo>
                    <a:pt x="13915" y="14789"/>
                  </a:lnTo>
                  <a:lnTo>
                    <a:pt x="14105" y="14846"/>
                  </a:lnTo>
                  <a:lnTo>
                    <a:pt x="14314" y="14884"/>
                  </a:lnTo>
                  <a:lnTo>
                    <a:pt x="14523" y="14922"/>
                  </a:lnTo>
                  <a:lnTo>
                    <a:pt x="14732" y="14941"/>
                  </a:lnTo>
                  <a:lnTo>
                    <a:pt x="14960" y="14960"/>
                  </a:lnTo>
                  <a:lnTo>
                    <a:pt x="15188" y="14941"/>
                  </a:lnTo>
                  <a:lnTo>
                    <a:pt x="15435" y="14903"/>
                  </a:lnTo>
                  <a:lnTo>
                    <a:pt x="15664" y="14865"/>
                  </a:lnTo>
                  <a:lnTo>
                    <a:pt x="15911" y="14770"/>
                  </a:lnTo>
                  <a:lnTo>
                    <a:pt x="16139" y="14675"/>
                  </a:lnTo>
                  <a:lnTo>
                    <a:pt x="16386" y="14542"/>
                  </a:lnTo>
                  <a:lnTo>
                    <a:pt x="16633" y="14390"/>
                  </a:lnTo>
                  <a:lnTo>
                    <a:pt x="16880" y="14199"/>
                  </a:lnTo>
                  <a:lnTo>
                    <a:pt x="17108" y="13990"/>
                  </a:lnTo>
                  <a:lnTo>
                    <a:pt x="17298" y="13800"/>
                  </a:lnTo>
                  <a:lnTo>
                    <a:pt x="17469" y="13591"/>
                  </a:lnTo>
                  <a:lnTo>
                    <a:pt x="17640" y="13382"/>
                  </a:lnTo>
                  <a:lnTo>
                    <a:pt x="17792" y="13173"/>
                  </a:lnTo>
                  <a:lnTo>
                    <a:pt x="17926" y="12964"/>
                  </a:lnTo>
                  <a:lnTo>
                    <a:pt x="18059" y="12736"/>
                  </a:lnTo>
                  <a:lnTo>
                    <a:pt x="18173" y="12508"/>
                  </a:lnTo>
                  <a:lnTo>
                    <a:pt x="18268" y="12280"/>
                  </a:lnTo>
                  <a:lnTo>
                    <a:pt x="18363" y="12032"/>
                  </a:lnTo>
                  <a:lnTo>
                    <a:pt x="18439" y="11804"/>
                  </a:lnTo>
                  <a:lnTo>
                    <a:pt x="18496" y="11557"/>
                  </a:lnTo>
                  <a:lnTo>
                    <a:pt x="18553" y="11329"/>
                  </a:lnTo>
                  <a:lnTo>
                    <a:pt x="18591" y="11082"/>
                  </a:lnTo>
                  <a:lnTo>
                    <a:pt x="18610" y="10835"/>
                  </a:lnTo>
                  <a:lnTo>
                    <a:pt x="18610" y="10588"/>
                  </a:lnTo>
                  <a:lnTo>
                    <a:pt x="18610" y="10341"/>
                  </a:lnTo>
                  <a:lnTo>
                    <a:pt x="18591" y="10075"/>
                  </a:lnTo>
                  <a:lnTo>
                    <a:pt x="18553" y="9808"/>
                  </a:lnTo>
                  <a:lnTo>
                    <a:pt x="18477" y="9561"/>
                  </a:lnTo>
                  <a:lnTo>
                    <a:pt x="18420" y="9314"/>
                  </a:lnTo>
                  <a:lnTo>
                    <a:pt x="18325" y="9067"/>
                  </a:lnTo>
                  <a:lnTo>
                    <a:pt x="18211" y="8839"/>
                  </a:lnTo>
                  <a:lnTo>
                    <a:pt x="18097" y="8611"/>
                  </a:lnTo>
                  <a:lnTo>
                    <a:pt x="17964" y="8402"/>
                  </a:lnTo>
                  <a:lnTo>
                    <a:pt x="17811" y="8193"/>
                  </a:lnTo>
                  <a:lnTo>
                    <a:pt x="17640" y="8003"/>
                  </a:lnTo>
                  <a:lnTo>
                    <a:pt x="17469" y="7813"/>
                  </a:lnTo>
                  <a:lnTo>
                    <a:pt x="17279" y="7642"/>
                  </a:lnTo>
                  <a:lnTo>
                    <a:pt x="17089" y="7470"/>
                  </a:lnTo>
                  <a:lnTo>
                    <a:pt x="16861" y="7318"/>
                  </a:lnTo>
                  <a:lnTo>
                    <a:pt x="16633" y="7185"/>
                  </a:lnTo>
                  <a:lnTo>
                    <a:pt x="16405" y="7071"/>
                  </a:lnTo>
                  <a:lnTo>
                    <a:pt x="1711" y="95"/>
                  </a:lnTo>
                  <a:lnTo>
                    <a:pt x="1616" y="38"/>
                  </a:lnTo>
                  <a:lnTo>
                    <a:pt x="1502" y="1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7 MBA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Programmes</a:t>
            </a:r>
            <a:endParaRPr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52" name="Google Shape;152;p17"/>
          <p:cNvGrpSpPr/>
          <p:nvPr/>
        </p:nvGrpSpPr>
        <p:grpSpPr>
          <a:xfrm>
            <a:off x="75247" y="3312770"/>
            <a:ext cx="1631400" cy="1336079"/>
            <a:chOff x="457175" y="1451084"/>
            <a:chExt cx="1631400" cy="1336079"/>
          </a:xfrm>
        </p:grpSpPr>
        <p:sp>
          <p:nvSpPr>
            <p:cNvPr id="153" name="Google Shape;153;p17"/>
            <p:cNvSpPr txBox="1"/>
            <p:nvPr/>
          </p:nvSpPr>
          <p:spPr>
            <a:xfrm>
              <a:off x="534575" y="1451084"/>
              <a:ext cx="14766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MBA (through ODL/distance mode)</a:t>
              </a:r>
            </a:p>
          </p:txBody>
        </p:sp>
        <p:sp>
          <p:nvSpPr>
            <p:cNvPr id="154" name="Google Shape;154;p17"/>
            <p:cNvSpPr txBox="1"/>
            <p:nvPr/>
          </p:nvSpPr>
          <p:spPr>
            <a:xfrm>
              <a:off x="457175" y="1539687"/>
              <a:ext cx="1631400" cy="653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Calibri" pitchFamily="34" charset="0"/>
                <a:ea typeface="Roboto"/>
                <a:cs typeface="Calibri" pitchFamily="34" charset="0"/>
                <a:sym typeface="Roboto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968375" y="2178163"/>
              <a:ext cx="609000" cy="60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56" name="Google Shape;156;p17"/>
          <p:cNvGrpSpPr/>
          <p:nvPr/>
        </p:nvGrpSpPr>
        <p:grpSpPr>
          <a:xfrm>
            <a:off x="152675" y="460838"/>
            <a:ext cx="2089236" cy="2577409"/>
            <a:chOff x="1891482" y="920813"/>
            <a:chExt cx="2089236" cy="2577409"/>
          </a:xfrm>
        </p:grpSpPr>
        <p:sp>
          <p:nvSpPr>
            <p:cNvPr id="157" name="Google Shape;157;p17"/>
            <p:cNvSpPr txBox="1"/>
            <p:nvPr/>
          </p:nvSpPr>
          <p:spPr>
            <a:xfrm>
              <a:off x="2184162" y="920813"/>
              <a:ext cx="14766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defRPr/>
              </a:pPr>
              <a:r>
                <a:rPr lang="en-IN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MBA(through Online mode)</a:t>
              </a:r>
            </a:p>
            <a:p>
              <a:pPr algn="ctr">
                <a:defRPr/>
              </a:pPr>
              <a:r>
                <a:rPr lang="en-IN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  <a:cs typeface="Calibri" pitchFamily="34" charset="0"/>
                </a:rPr>
                <a:t>With 5  specialisations</a:t>
              </a:r>
            </a:p>
          </p:txBody>
        </p:sp>
        <p:sp>
          <p:nvSpPr>
            <p:cNvPr id="158" name="Google Shape;158;p17"/>
            <p:cNvSpPr txBox="1"/>
            <p:nvPr/>
          </p:nvSpPr>
          <p:spPr>
            <a:xfrm>
              <a:off x="1891482" y="1741400"/>
              <a:ext cx="2089236" cy="1647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514350" indent="-514350">
                <a:buFont typeface="+mj-lt"/>
                <a:buAutoNum type="arabicPeriod"/>
                <a:defRPr/>
              </a:pPr>
              <a:r>
                <a:rPr lang="en-IN" sz="1000" b="1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Human Resource Management</a:t>
              </a:r>
            </a:p>
            <a:p>
              <a:pPr marL="514350" indent="-514350">
                <a:buFont typeface="+mj-lt"/>
                <a:buAutoNum type="arabicPeriod"/>
                <a:defRPr/>
              </a:pPr>
              <a:r>
                <a:rPr lang="en-IN" sz="1000" b="1" dirty="0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Financial </a:t>
              </a:r>
              <a:r>
                <a:rPr lang="en-IN" sz="1000" b="1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Management</a:t>
              </a:r>
            </a:p>
            <a:p>
              <a:pPr marL="514350" indent="-514350">
                <a:buFont typeface="+mj-lt"/>
                <a:buAutoNum type="arabicPeriod"/>
                <a:defRPr/>
              </a:pPr>
              <a:r>
                <a:rPr lang="en-IN" sz="1000" b="1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Operations Management</a:t>
              </a:r>
            </a:p>
            <a:p>
              <a:pPr marL="514350" indent="-514350">
                <a:buFont typeface="+mj-lt"/>
                <a:buAutoNum type="arabicPeriod"/>
                <a:defRPr/>
              </a:pPr>
              <a:r>
                <a:rPr lang="en-IN" sz="1000" b="1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Marketing Management</a:t>
              </a:r>
            </a:p>
            <a:p>
              <a:pPr marL="514350" indent="-514350">
                <a:buFont typeface="+mj-lt"/>
                <a:buAutoNum type="arabicPeriod"/>
                <a:defRPr/>
              </a:pPr>
              <a:r>
                <a:rPr lang="en-IN" sz="1000" b="1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Services Management (Newly introduced)</a:t>
              </a: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2617962" y="2889222"/>
              <a:ext cx="609000" cy="609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60" name="Google Shape;160;p17"/>
          <p:cNvGrpSpPr/>
          <p:nvPr/>
        </p:nvGrpSpPr>
        <p:grpSpPr>
          <a:xfrm>
            <a:off x="2241911" y="1128604"/>
            <a:ext cx="1631400" cy="1376199"/>
            <a:chOff x="3756332" y="1284079"/>
            <a:chExt cx="1631400" cy="1376199"/>
          </a:xfrm>
        </p:grpSpPr>
        <p:sp>
          <p:nvSpPr>
            <p:cNvPr id="161" name="Google Shape;161;p17"/>
            <p:cNvSpPr txBox="1"/>
            <p:nvPr/>
          </p:nvSpPr>
          <p:spPr>
            <a:xfrm>
              <a:off x="3833732" y="1284079"/>
              <a:ext cx="14766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514350" indent="-514350" algn="ctr">
                <a:defRPr/>
              </a:pPr>
              <a:r>
                <a:rPr lang="en-IN" b="1" dirty="0" smtClean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MBA </a:t>
              </a:r>
              <a:r>
                <a:rPr lang="en-IN" b="1" dirty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in Human Resource Management</a:t>
              </a:r>
            </a:p>
          </p:txBody>
        </p:sp>
        <p:sp>
          <p:nvSpPr>
            <p:cNvPr id="162" name="Google Shape;162;p17"/>
            <p:cNvSpPr txBox="1"/>
            <p:nvPr/>
          </p:nvSpPr>
          <p:spPr>
            <a:xfrm>
              <a:off x="3756332" y="1539688"/>
              <a:ext cx="16314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4418793" y="2051278"/>
              <a:ext cx="609000" cy="60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64" name="Google Shape;164;p17"/>
          <p:cNvGrpSpPr/>
          <p:nvPr/>
        </p:nvGrpSpPr>
        <p:grpSpPr>
          <a:xfrm>
            <a:off x="4091868" y="1251146"/>
            <a:ext cx="1631400" cy="1178101"/>
            <a:chOff x="5405938" y="920813"/>
            <a:chExt cx="1631400" cy="1178101"/>
          </a:xfrm>
        </p:grpSpPr>
        <p:sp>
          <p:nvSpPr>
            <p:cNvPr id="165" name="Google Shape;165;p17"/>
            <p:cNvSpPr txBox="1"/>
            <p:nvPr/>
          </p:nvSpPr>
          <p:spPr>
            <a:xfrm>
              <a:off x="5483363" y="920813"/>
              <a:ext cx="14766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IN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MBA in Financial Management</a:t>
              </a:r>
              <a:endParaRPr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Fira Sans Extra Condensed"/>
                <a:cs typeface="Calibri" pitchFamily="34" charset="0"/>
                <a:sym typeface="Fira Sans Extra Condensed"/>
              </a:endParaRPr>
            </a:p>
          </p:txBody>
        </p:sp>
        <p:sp>
          <p:nvSpPr>
            <p:cNvPr id="166" name="Google Shape;166;p17"/>
            <p:cNvSpPr txBox="1"/>
            <p:nvPr/>
          </p:nvSpPr>
          <p:spPr>
            <a:xfrm>
              <a:off x="5405938" y="1539688"/>
              <a:ext cx="16314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5894206" y="1489914"/>
              <a:ext cx="609000" cy="609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68" name="Google Shape;168;p17"/>
          <p:cNvGrpSpPr/>
          <p:nvPr/>
        </p:nvGrpSpPr>
        <p:grpSpPr>
          <a:xfrm>
            <a:off x="5729221" y="1036444"/>
            <a:ext cx="1631400" cy="1323465"/>
            <a:chOff x="7055503" y="762223"/>
            <a:chExt cx="1631400" cy="1323465"/>
          </a:xfrm>
        </p:grpSpPr>
        <p:sp>
          <p:nvSpPr>
            <p:cNvPr id="169" name="Google Shape;169;p17"/>
            <p:cNvSpPr txBox="1"/>
            <p:nvPr/>
          </p:nvSpPr>
          <p:spPr>
            <a:xfrm>
              <a:off x="7132925" y="762223"/>
              <a:ext cx="14766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IN" b="1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MBA in Operations Management</a:t>
              </a:r>
              <a:endParaRPr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Fira Sans Extra Condensed"/>
                <a:cs typeface="Calibri" pitchFamily="34" charset="0"/>
                <a:sym typeface="Fira Sans Extra Condensed"/>
              </a:endParaRPr>
            </a:p>
          </p:txBody>
        </p:sp>
        <p:sp>
          <p:nvSpPr>
            <p:cNvPr id="170" name="Google Shape;170;p17"/>
            <p:cNvSpPr txBox="1"/>
            <p:nvPr/>
          </p:nvSpPr>
          <p:spPr>
            <a:xfrm>
              <a:off x="7055503" y="1539688"/>
              <a:ext cx="16314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7499302" y="1476688"/>
              <a:ext cx="609000" cy="609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72" name="Google Shape;172;p17"/>
          <p:cNvGrpSpPr/>
          <p:nvPr/>
        </p:nvGrpSpPr>
        <p:grpSpPr>
          <a:xfrm>
            <a:off x="2433675" y="3312770"/>
            <a:ext cx="4276800" cy="1525205"/>
            <a:chOff x="2433675" y="3312770"/>
            <a:chExt cx="4276800" cy="1525205"/>
          </a:xfrm>
        </p:grpSpPr>
        <p:sp>
          <p:nvSpPr>
            <p:cNvPr id="173" name="Google Shape;173;p17"/>
            <p:cNvSpPr/>
            <p:nvPr/>
          </p:nvSpPr>
          <p:spPr>
            <a:xfrm>
              <a:off x="2433675" y="4354975"/>
              <a:ext cx="4276800" cy="483000"/>
            </a:xfrm>
            <a:prstGeom prst="ellipse">
              <a:avLst/>
            </a:pr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4570237" y="3890345"/>
              <a:ext cx="1614298" cy="412435"/>
            </a:xfrm>
            <a:custGeom>
              <a:avLst/>
              <a:gdLst/>
              <a:ahLst/>
              <a:cxnLst/>
              <a:rect l="l" t="t" r="r" b="b"/>
              <a:pathLst>
                <a:path w="83491" h="21331" extrusionOk="0">
                  <a:moveTo>
                    <a:pt x="23562" y="1"/>
                  </a:moveTo>
                  <a:lnTo>
                    <a:pt x="22806" y="19"/>
                  </a:lnTo>
                  <a:lnTo>
                    <a:pt x="22049" y="38"/>
                  </a:lnTo>
                  <a:lnTo>
                    <a:pt x="21293" y="75"/>
                  </a:lnTo>
                  <a:lnTo>
                    <a:pt x="20536" y="148"/>
                  </a:lnTo>
                  <a:lnTo>
                    <a:pt x="19798" y="222"/>
                  </a:lnTo>
                  <a:lnTo>
                    <a:pt x="19060" y="333"/>
                  </a:lnTo>
                  <a:lnTo>
                    <a:pt x="18322" y="462"/>
                  </a:lnTo>
                  <a:lnTo>
                    <a:pt x="17584" y="610"/>
                  </a:lnTo>
                  <a:lnTo>
                    <a:pt x="16846" y="776"/>
                  </a:lnTo>
                  <a:lnTo>
                    <a:pt x="16127" y="960"/>
                  </a:lnTo>
                  <a:lnTo>
                    <a:pt x="15389" y="1182"/>
                  </a:lnTo>
                  <a:lnTo>
                    <a:pt x="14669" y="1422"/>
                  </a:lnTo>
                  <a:lnTo>
                    <a:pt x="13968" y="1680"/>
                  </a:lnTo>
                  <a:lnTo>
                    <a:pt x="13248" y="1975"/>
                  </a:lnTo>
                  <a:lnTo>
                    <a:pt x="12547" y="2289"/>
                  </a:lnTo>
                  <a:lnTo>
                    <a:pt x="11846" y="2621"/>
                  </a:lnTo>
                  <a:lnTo>
                    <a:pt x="11145" y="2990"/>
                  </a:lnTo>
                  <a:lnTo>
                    <a:pt x="10444" y="3377"/>
                  </a:lnTo>
                  <a:lnTo>
                    <a:pt x="9761" y="3802"/>
                  </a:lnTo>
                  <a:lnTo>
                    <a:pt x="9078" y="4245"/>
                  </a:lnTo>
                  <a:lnTo>
                    <a:pt x="8396" y="4724"/>
                  </a:lnTo>
                  <a:lnTo>
                    <a:pt x="7713" y="5241"/>
                  </a:lnTo>
                  <a:lnTo>
                    <a:pt x="7049" y="5776"/>
                  </a:lnTo>
                  <a:lnTo>
                    <a:pt x="6384" y="6348"/>
                  </a:lnTo>
                  <a:lnTo>
                    <a:pt x="5720" y="6938"/>
                  </a:lnTo>
                  <a:lnTo>
                    <a:pt x="5056" y="7584"/>
                  </a:lnTo>
                  <a:lnTo>
                    <a:pt x="4410" y="8248"/>
                  </a:lnTo>
                  <a:lnTo>
                    <a:pt x="3764" y="8931"/>
                  </a:lnTo>
                  <a:lnTo>
                    <a:pt x="3119" y="9669"/>
                  </a:lnTo>
                  <a:lnTo>
                    <a:pt x="2491" y="10444"/>
                  </a:lnTo>
                  <a:lnTo>
                    <a:pt x="1864" y="11237"/>
                  </a:lnTo>
                  <a:lnTo>
                    <a:pt x="1237" y="12068"/>
                  </a:lnTo>
                  <a:lnTo>
                    <a:pt x="628" y="12935"/>
                  </a:lnTo>
                  <a:lnTo>
                    <a:pt x="0" y="13857"/>
                  </a:lnTo>
                  <a:lnTo>
                    <a:pt x="19" y="14374"/>
                  </a:lnTo>
                  <a:lnTo>
                    <a:pt x="37" y="14891"/>
                  </a:lnTo>
                  <a:lnTo>
                    <a:pt x="74" y="15370"/>
                  </a:lnTo>
                  <a:lnTo>
                    <a:pt x="130" y="15850"/>
                  </a:lnTo>
                  <a:lnTo>
                    <a:pt x="185" y="16311"/>
                  </a:lnTo>
                  <a:lnTo>
                    <a:pt x="259" y="16754"/>
                  </a:lnTo>
                  <a:lnTo>
                    <a:pt x="351" y="17179"/>
                  </a:lnTo>
                  <a:lnTo>
                    <a:pt x="462" y="17585"/>
                  </a:lnTo>
                  <a:lnTo>
                    <a:pt x="572" y="17972"/>
                  </a:lnTo>
                  <a:lnTo>
                    <a:pt x="702" y="18360"/>
                  </a:lnTo>
                  <a:lnTo>
                    <a:pt x="849" y="18710"/>
                  </a:lnTo>
                  <a:lnTo>
                    <a:pt x="1015" y="19042"/>
                  </a:lnTo>
                  <a:lnTo>
                    <a:pt x="1200" y="19356"/>
                  </a:lnTo>
                  <a:lnTo>
                    <a:pt x="1403" y="19633"/>
                  </a:lnTo>
                  <a:lnTo>
                    <a:pt x="1624" y="19909"/>
                  </a:lnTo>
                  <a:lnTo>
                    <a:pt x="1864" y="20149"/>
                  </a:lnTo>
                  <a:lnTo>
                    <a:pt x="2122" y="20389"/>
                  </a:lnTo>
                  <a:lnTo>
                    <a:pt x="2399" y="20592"/>
                  </a:lnTo>
                  <a:lnTo>
                    <a:pt x="2694" y="20758"/>
                  </a:lnTo>
                  <a:lnTo>
                    <a:pt x="3008" y="20924"/>
                  </a:lnTo>
                  <a:lnTo>
                    <a:pt x="3358" y="21053"/>
                  </a:lnTo>
                  <a:lnTo>
                    <a:pt x="3728" y="21164"/>
                  </a:lnTo>
                  <a:lnTo>
                    <a:pt x="4097" y="21238"/>
                  </a:lnTo>
                  <a:lnTo>
                    <a:pt x="4521" y="21293"/>
                  </a:lnTo>
                  <a:lnTo>
                    <a:pt x="4945" y="21330"/>
                  </a:lnTo>
                  <a:lnTo>
                    <a:pt x="5407" y="21330"/>
                  </a:lnTo>
                  <a:lnTo>
                    <a:pt x="5886" y="21312"/>
                  </a:lnTo>
                  <a:lnTo>
                    <a:pt x="6384" y="21256"/>
                  </a:lnTo>
                  <a:lnTo>
                    <a:pt x="6920" y="21182"/>
                  </a:lnTo>
                  <a:lnTo>
                    <a:pt x="7492" y="21072"/>
                  </a:lnTo>
                  <a:lnTo>
                    <a:pt x="8063" y="20924"/>
                  </a:lnTo>
                  <a:lnTo>
                    <a:pt x="8691" y="20758"/>
                  </a:lnTo>
                  <a:lnTo>
                    <a:pt x="9171" y="20408"/>
                  </a:lnTo>
                  <a:lnTo>
                    <a:pt x="9669" y="20075"/>
                  </a:lnTo>
                  <a:lnTo>
                    <a:pt x="10167" y="19762"/>
                  </a:lnTo>
                  <a:lnTo>
                    <a:pt x="10684" y="19467"/>
                  </a:lnTo>
                  <a:lnTo>
                    <a:pt x="11219" y="19171"/>
                  </a:lnTo>
                  <a:lnTo>
                    <a:pt x="11754" y="18895"/>
                  </a:lnTo>
                  <a:lnTo>
                    <a:pt x="12307" y="18636"/>
                  </a:lnTo>
                  <a:lnTo>
                    <a:pt x="12879" y="18378"/>
                  </a:lnTo>
                  <a:lnTo>
                    <a:pt x="13451" y="18157"/>
                  </a:lnTo>
                  <a:lnTo>
                    <a:pt x="14042" y="17917"/>
                  </a:lnTo>
                  <a:lnTo>
                    <a:pt x="14632" y="17714"/>
                  </a:lnTo>
                  <a:lnTo>
                    <a:pt x="15241" y="17511"/>
                  </a:lnTo>
                  <a:lnTo>
                    <a:pt x="15850" y="17326"/>
                  </a:lnTo>
                  <a:lnTo>
                    <a:pt x="16477" y="17160"/>
                  </a:lnTo>
                  <a:lnTo>
                    <a:pt x="17123" y="16994"/>
                  </a:lnTo>
                  <a:lnTo>
                    <a:pt x="17750" y="16847"/>
                  </a:lnTo>
                  <a:lnTo>
                    <a:pt x="18414" y="16699"/>
                  </a:lnTo>
                  <a:lnTo>
                    <a:pt x="19079" y="16570"/>
                  </a:lnTo>
                  <a:lnTo>
                    <a:pt x="19743" y="16441"/>
                  </a:lnTo>
                  <a:lnTo>
                    <a:pt x="20426" y="16348"/>
                  </a:lnTo>
                  <a:lnTo>
                    <a:pt x="21791" y="16145"/>
                  </a:lnTo>
                  <a:lnTo>
                    <a:pt x="23212" y="15998"/>
                  </a:lnTo>
                  <a:lnTo>
                    <a:pt x="24632" y="15887"/>
                  </a:lnTo>
                  <a:lnTo>
                    <a:pt x="26090" y="15813"/>
                  </a:lnTo>
                  <a:lnTo>
                    <a:pt x="27585" y="15776"/>
                  </a:lnTo>
                  <a:lnTo>
                    <a:pt x="29098" y="15758"/>
                  </a:lnTo>
                  <a:lnTo>
                    <a:pt x="30611" y="15776"/>
                  </a:lnTo>
                  <a:lnTo>
                    <a:pt x="32160" y="15832"/>
                  </a:lnTo>
                  <a:lnTo>
                    <a:pt x="33710" y="15906"/>
                  </a:lnTo>
                  <a:lnTo>
                    <a:pt x="35279" y="15998"/>
                  </a:lnTo>
                  <a:lnTo>
                    <a:pt x="36865" y="16108"/>
                  </a:lnTo>
                  <a:lnTo>
                    <a:pt x="38471" y="16256"/>
                  </a:lnTo>
                  <a:lnTo>
                    <a:pt x="40076" y="16422"/>
                  </a:lnTo>
                  <a:lnTo>
                    <a:pt x="41681" y="16588"/>
                  </a:lnTo>
                  <a:lnTo>
                    <a:pt x="43286" y="16773"/>
                  </a:lnTo>
                  <a:lnTo>
                    <a:pt x="44892" y="16976"/>
                  </a:lnTo>
                  <a:lnTo>
                    <a:pt x="48121" y="17419"/>
                  </a:lnTo>
                  <a:lnTo>
                    <a:pt x="51331" y="17880"/>
                  </a:lnTo>
                  <a:lnTo>
                    <a:pt x="54505" y="18360"/>
                  </a:lnTo>
                  <a:lnTo>
                    <a:pt x="58933" y="19042"/>
                  </a:lnTo>
                  <a:lnTo>
                    <a:pt x="61092" y="19374"/>
                  </a:lnTo>
                  <a:lnTo>
                    <a:pt x="63232" y="19670"/>
                  </a:lnTo>
                  <a:lnTo>
                    <a:pt x="65298" y="19965"/>
                  </a:lnTo>
                  <a:lnTo>
                    <a:pt x="67328" y="20223"/>
                  </a:lnTo>
                  <a:lnTo>
                    <a:pt x="69284" y="20463"/>
                  </a:lnTo>
                  <a:lnTo>
                    <a:pt x="71203" y="20647"/>
                  </a:lnTo>
                  <a:lnTo>
                    <a:pt x="73029" y="20795"/>
                  </a:lnTo>
                  <a:lnTo>
                    <a:pt x="73915" y="20869"/>
                  </a:lnTo>
                  <a:lnTo>
                    <a:pt x="74801" y="20906"/>
                  </a:lnTo>
                  <a:lnTo>
                    <a:pt x="75649" y="20943"/>
                  </a:lnTo>
                  <a:lnTo>
                    <a:pt x="76480" y="20961"/>
                  </a:lnTo>
                  <a:lnTo>
                    <a:pt x="77291" y="20961"/>
                  </a:lnTo>
                  <a:lnTo>
                    <a:pt x="78066" y="20943"/>
                  </a:lnTo>
                  <a:lnTo>
                    <a:pt x="78841" y="20924"/>
                  </a:lnTo>
                  <a:lnTo>
                    <a:pt x="79579" y="20869"/>
                  </a:lnTo>
                  <a:lnTo>
                    <a:pt x="80299" y="20813"/>
                  </a:lnTo>
                  <a:lnTo>
                    <a:pt x="80982" y="20740"/>
                  </a:lnTo>
                  <a:lnTo>
                    <a:pt x="81646" y="20647"/>
                  </a:lnTo>
                  <a:lnTo>
                    <a:pt x="82292" y="20518"/>
                  </a:lnTo>
                  <a:lnTo>
                    <a:pt x="82901" y="20389"/>
                  </a:lnTo>
                  <a:lnTo>
                    <a:pt x="83491" y="20223"/>
                  </a:lnTo>
                  <a:lnTo>
                    <a:pt x="82827" y="19540"/>
                  </a:lnTo>
                  <a:lnTo>
                    <a:pt x="82218" y="18876"/>
                  </a:lnTo>
                  <a:lnTo>
                    <a:pt x="81646" y="18230"/>
                  </a:lnTo>
                  <a:lnTo>
                    <a:pt x="81092" y="17603"/>
                  </a:lnTo>
                  <a:lnTo>
                    <a:pt x="80576" y="16994"/>
                  </a:lnTo>
                  <a:lnTo>
                    <a:pt x="80078" y="16385"/>
                  </a:lnTo>
                  <a:lnTo>
                    <a:pt x="79155" y="15204"/>
                  </a:lnTo>
                  <a:lnTo>
                    <a:pt x="78251" y="14024"/>
                  </a:lnTo>
                  <a:lnTo>
                    <a:pt x="77347" y="12843"/>
                  </a:lnTo>
                  <a:lnTo>
                    <a:pt x="76406" y="11625"/>
                  </a:lnTo>
                  <a:lnTo>
                    <a:pt x="75391" y="10352"/>
                  </a:lnTo>
                  <a:lnTo>
                    <a:pt x="74524" y="10407"/>
                  </a:lnTo>
                  <a:lnTo>
                    <a:pt x="73675" y="10444"/>
                  </a:lnTo>
                  <a:lnTo>
                    <a:pt x="71941" y="10444"/>
                  </a:lnTo>
                  <a:lnTo>
                    <a:pt x="71074" y="10426"/>
                  </a:lnTo>
                  <a:lnTo>
                    <a:pt x="70206" y="10370"/>
                  </a:lnTo>
                  <a:lnTo>
                    <a:pt x="69339" y="10315"/>
                  </a:lnTo>
                  <a:lnTo>
                    <a:pt x="68453" y="10241"/>
                  </a:lnTo>
                  <a:lnTo>
                    <a:pt x="67586" y="10149"/>
                  </a:lnTo>
                  <a:lnTo>
                    <a:pt x="66719" y="10038"/>
                  </a:lnTo>
                  <a:lnTo>
                    <a:pt x="65852" y="9927"/>
                  </a:lnTo>
                  <a:lnTo>
                    <a:pt x="64985" y="9798"/>
                  </a:lnTo>
                  <a:lnTo>
                    <a:pt x="64099" y="9651"/>
                  </a:lnTo>
                  <a:lnTo>
                    <a:pt x="63232" y="9485"/>
                  </a:lnTo>
                  <a:lnTo>
                    <a:pt x="61497" y="9134"/>
                  </a:lnTo>
                  <a:lnTo>
                    <a:pt x="59745" y="8728"/>
                  </a:lnTo>
                  <a:lnTo>
                    <a:pt x="57992" y="8304"/>
                  </a:lnTo>
                  <a:lnTo>
                    <a:pt x="56257" y="7842"/>
                  </a:lnTo>
                  <a:lnTo>
                    <a:pt x="54523" y="7344"/>
                  </a:lnTo>
                  <a:lnTo>
                    <a:pt x="52789" y="6828"/>
                  </a:lnTo>
                  <a:lnTo>
                    <a:pt x="51036" y="6311"/>
                  </a:lnTo>
                  <a:lnTo>
                    <a:pt x="47585" y="5222"/>
                  </a:lnTo>
                  <a:lnTo>
                    <a:pt x="44283" y="4189"/>
                  </a:lnTo>
                  <a:lnTo>
                    <a:pt x="42641" y="3673"/>
                  </a:lnTo>
                  <a:lnTo>
                    <a:pt x="40998" y="3193"/>
                  </a:lnTo>
                  <a:lnTo>
                    <a:pt x="39375" y="2713"/>
                  </a:lnTo>
                  <a:lnTo>
                    <a:pt x="37751" y="2252"/>
                  </a:lnTo>
                  <a:lnTo>
                    <a:pt x="36127" y="1827"/>
                  </a:lnTo>
                  <a:lnTo>
                    <a:pt x="34522" y="1440"/>
                  </a:lnTo>
                  <a:lnTo>
                    <a:pt x="32917" y="1089"/>
                  </a:lnTo>
                  <a:lnTo>
                    <a:pt x="31330" y="776"/>
                  </a:lnTo>
                  <a:lnTo>
                    <a:pt x="30555" y="647"/>
                  </a:lnTo>
                  <a:lnTo>
                    <a:pt x="29762" y="517"/>
                  </a:lnTo>
                  <a:lnTo>
                    <a:pt x="28968" y="388"/>
                  </a:lnTo>
                  <a:lnTo>
                    <a:pt x="28193" y="296"/>
                  </a:lnTo>
                  <a:lnTo>
                    <a:pt x="27419" y="204"/>
                  </a:lnTo>
                  <a:lnTo>
                    <a:pt x="26644" y="130"/>
                  </a:lnTo>
                  <a:lnTo>
                    <a:pt x="25869" y="75"/>
                  </a:lnTo>
                  <a:lnTo>
                    <a:pt x="25094" y="38"/>
                  </a:lnTo>
                  <a:lnTo>
                    <a:pt x="24319" y="19"/>
                  </a:lnTo>
                  <a:lnTo>
                    <a:pt x="23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4570237" y="3890345"/>
              <a:ext cx="1614298" cy="412435"/>
            </a:xfrm>
            <a:custGeom>
              <a:avLst/>
              <a:gdLst/>
              <a:ahLst/>
              <a:cxnLst/>
              <a:rect l="l" t="t" r="r" b="b"/>
              <a:pathLst>
                <a:path w="83491" h="21331" fill="none" extrusionOk="0">
                  <a:moveTo>
                    <a:pt x="83491" y="20223"/>
                  </a:moveTo>
                  <a:lnTo>
                    <a:pt x="83491" y="20223"/>
                  </a:lnTo>
                  <a:lnTo>
                    <a:pt x="82901" y="20389"/>
                  </a:lnTo>
                  <a:lnTo>
                    <a:pt x="82292" y="20518"/>
                  </a:lnTo>
                  <a:lnTo>
                    <a:pt x="81646" y="20647"/>
                  </a:lnTo>
                  <a:lnTo>
                    <a:pt x="80982" y="20740"/>
                  </a:lnTo>
                  <a:lnTo>
                    <a:pt x="80299" y="20813"/>
                  </a:lnTo>
                  <a:lnTo>
                    <a:pt x="79579" y="20869"/>
                  </a:lnTo>
                  <a:lnTo>
                    <a:pt x="78841" y="20924"/>
                  </a:lnTo>
                  <a:lnTo>
                    <a:pt x="78066" y="20943"/>
                  </a:lnTo>
                  <a:lnTo>
                    <a:pt x="77291" y="20961"/>
                  </a:lnTo>
                  <a:lnTo>
                    <a:pt x="76480" y="20961"/>
                  </a:lnTo>
                  <a:lnTo>
                    <a:pt x="75649" y="20943"/>
                  </a:lnTo>
                  <a:lnTo>
                    <a:pt x="74801" y="20906"/>
                  </a:lnTo>
                  <a:lnTo>
                    <a:pt x="73915" y="20869"/>
                  </a:lnTo>
                  <a:lnTo>
                    <a:pt x="73029" y="20795"/>
                  </a:lnTo>
                  <a:lnTo>
                    <a:pt x="71203" y="20647"/>
                  </a:lnTo>
                  <a:lnTo>
                    <a:pt x="69284" y="20463"/>
                  </a:lnTo>
                  <a:lnTo>
                    <a:pt x="67328" y="20223"/>
                  </a:lnTo>
                  <a:lnTo>
                    <a:pt x="65298" y="19965"/>
                  </a:lnTo>
                  <a:lnTo>
                    <a:pt x="63232" y="19670"/>
                  </a:lnTo>
                  <a:lnTo>
                    <a:pt x="61092" y="19374"/>
                  </a:lnTo>
                  <a:lnTo>
                    <a:pt x="58933" y="19042"/>
                  </a:lnTo>
                  <a:lnTo>
                    <a:pt x="54505" y="18360"/>
                  </a:lnTo>
                  <a:lnTo>
                    <a:pt x="54505" y="18360"/>
                  </a:lnTo>
                  <a:lnTo>
                    <a:pt x="51331" y="17880"/>
                  </a:lnTo>
                  <a:lnTo>
                    <a:pt x="48121" y="17419"/>
                  </a:lnTo>
                  <a:lnTo>
                    <a:pt x="44892" y="16976"/>
                  </a:lnTo>
                  <a:lnTo>
                    <a:pt x="43286" y="16773"/>
                  </a:lnTo>
                  <a:lnTo>
                    <a:pt x="41681" y="16588"/>
                  </a:lnTo>
                  <a:lnTo>
                    <a:pt x="40076" y="16422"/>
                  </a:lnTo>
                  <a:lnTo>
                    <a:pt x="38471" y="16256"/>
                  </a:lnTo>
                  <a:lnTo>
                    <a:pt x="36865" y="16108"/>
                  </a:lnTo>
                  <a:lnTo>
                    <a:pt x="35279" y="15998"/>
                  </a:lnTo>
                  <a:lnTo>
                    <a:pt x="33710" y="15906"/>
                  </a:lnTo>
                  <a:lnTo>
                    <a:pt x="32160" y="15832"/>
                  </a:lnTo>
                  <a:lnTo>
                    <a:pt x="30611" y="15776"/>
                  </a:lnTo>
                  <a:lnTo>
                    <a:pt x="29098" y="15758"/>
                  </a:lnTo>
                  <a:lnTo>
                    <a:pt x="27585" y="15776"/>
                  </a:lnTo>
                  <a:lnTo>
                    <a:pt x="26090" y="15813"/>
                  </a:lnTo>
                  <a:lnTo>
                    <a:pt x="24632" y="15887"/>
                  </a:lnTo>
                  <a:lnTo>
                    <a:pt x="23212" y="15998"/>
                  </a:lnTo>
                  <a:lnTo>
                    <a:pt x="21791" y="16145"/>
                  </a:lnTo>
                  <a:lnTo>
                    <a:pt x="20426" y="16348"/>
                  </a:lnTo>
                  <a:lnTo>
                    <a:pt x="19743" y="16441"/>
                  </a:lnTo>
                  <a:lnTo>
                    <a:pt x="19079" y="16570"/>
                  </a:lnTo>
                  <a:lnTo>
                    <a:pt x="18414" y="16699"/>
                  </a:lnTo>
                  <a:lnTo>
                    <a:pt x="17750" y="16847"/>
                  </a:lnTo>
                  <a:lnTo>
                    <a:pt x="17123" y="16994"/>
                  </a:lnTo>
                  <a:lnTo>
                    <a:pt x="16477" y="17160"/>
                  </a:lnTo>
                  <a:lnTo>
                    <a:pt x="15850" y="17326"/>
                  </a:lnTo>
                  <a:lnTo>
                    <a:pt x="15241" y="17511"/>
                  </a:lnTo>
                  <a:lnTo>
                    <a:pt x="14632" y="17714"/>
                  </a:lnTo>
                  <a:lnTo>
                    <a:pt x="14042" y="17917"/>
                  </a:lnTo>
                  <a:lnTo>
                    <a:pt x="13451" y="18157"/>
                  </a:lnTo>
                  <a:lnTo>
                    <a:pt x="12879" y="18378"/>
                  </a:lnTo>
                  <a:lnTo>
                    <a:pt x="12307" y="18636"/>
                  </a:lnTo>
                  <a:lnTo>
                    <a:pt x="11754" y="18895"/>
                  </a:lnTo>
                  <a:lnTo>
                    <a:pt x="11219" y="19171"/>
                  </a:lnTo>
                  <a:lnTo>
                    <a:pt x="10684" y="19467"/>
                  </a:lnTo>
                  <a:lnTo>
                    <a:pt x="10167" y="19762"/>
                  </a:lnTo>
                  <a:lnTo>
                    <a:pt x="9669" y="20075"/>
                  </a:lnTo>
                  <a:lnTo>
                    <a:pt x="9171" y="20408"/>
                  </a:lnTo>
                  <a:lnTo>
                    <a:pt x="8691" y="20758"/>
                  </a:lnTo>
                  <a:lnTo>
                    <a:pt x="8691" y="20758"/>
                  </a:lnTo>
                  <a:lnTo>
                    <a:pt x="8063" y="20924"/>
                  </a:lnTo>
                  <a:lnTo>
                    <a:pt x="7492" y="21072"/>
                  </a:lnTo>
                  <a:lnTo>
                    <a:pt x="6920" y="21182"/>
                  </a:lnTo>
                  <a:lnTo>
                    <a:pt x="6384" y="21256"/>
                  </a:lnTo>
                  <a:lnTo>
                    <a:pt x="5886" y="21312"/>
                  </a:lnTo>
                  <a:lnTo>
                    <a:pt x="5407" y="21330"/>
                  </a:lnTo>
                  <a:lnTo>
                    <a:pt x="4945" y="21330"/>
                  </a:lnTo>
                  <a:lnTo>
                    <a:pt x="4521" y="21293"/>
                  </a:lnTo>
                  <a:lnTo>
                    <a:pt x="4097" y="21238"/>
                  </a:lnTo>
                  <a:lnTo>
                    <a:pt x="3728" y="21164"/>
                  </a:lnTo>
                  <a:lnTo>
                    <a:pt x="3358" y="21053"/>
                  </a:lnTo>
                  <a:lnTo>
                    <a:pt x="3008" y="20924"/>
                  </a:lnTo>
                  <a:lnTo>
                    <a:pt x="2694" y="20758"/>
                  </a:lnTo>
                  <a:lnTo>
                    <a:pt x="2399" y="20592"/>
                  </a:lnTo>
                  <a:lnTo>
                    <a:pt x="2122" y="20389"/>
                  </a:lnTo>
                  <a:lnTo>
                    <a:pt x="1864" y="20149"/>
                  </a:lnTo>
                  <a:lnTo>
                    <a:pt x="1624" y="19909"/>
                  </a:lnTo>
                  <a:lnTo>
                    <a:pt x="1403" y="19633"/>
                  </a:lnTo>
                  <a:lnTo>
                    <a:pt x="1200" y="19356"/>
                  </a:lnTo>
                  <a:lnTo>
                    <a:pt x="1015" y="19042"/>
                  </a:lnTo>
                  <a:lnTo>
                    <a:pt x="849" y="18710"/>
                  </a:lnTo>
                  <a:lnTo>
                    <a:pt x="702" y="18360"/>
                  </a:lnTo>
                  <a:lnTo>
                    <a:pt x="572" y="17972"/>
                  </a:lnTo>
                  <a:lnTo>
                    <a:pt x="462" y="17585"/>
                  </a:lnTo>
                  <a:lnTo>
                    <a:pt x="351" y="17179"/>
                  </a:lnTo>
                  <a:lnTo>
                    <a:pt x="259" y="16754"/>
                  </a:lnTo>
                  <a:lnTo>
                    <a:pt x="185" y="16311"/>
                  </a:lnTo>
                  <a:lnTo>
                    <a:pt x="130" y="15850"/>
                  </a:lnTo>
                  <a:lnTo>
                    <a:pt x="74" y="15370"/>
                  </a:lnTo>
                  <a:lnTo>
                    <a:pt x="37" y="14891"/>
                  </a:lnTo>
                  <a:lnTo>
                    <a:pt x="19" y="14374"/>
                  </a:lnTo>
                  <a:lnTo>
                    <a:pt x="0" y="13857"/>
                  </a:lnTo>
                  <a:lnTo>
                    <a:pt x="0" y="13857"/>
                  </a:lnTo>
                  <a:lnTo>
                    <a:pt x="628" y="12935"/>
                  </a:lnTo>
                  <a:lnTo>
                    <a:pt x="1237" y="12068"/>
                  </a:lnTo>
                  <a:lnTo>
                    <a:pt x="1864" y="11237"/>
                  </a:lnTo>
                  <a:lnTo>
                    <a:pt x="2491" y="10444"/>
                  </a:lnTo>
                  <a:lnTo>
                    <a:pt x="3119" y="9669"/>
                  </a:lnTo>
                  <a:lnTo>
                    <a:pt x="3764" y="8931"/>
                  </a:lnTo>
                  <a:lnTo>
                    <a:pt x="4410" y="8248"/>
                  </a:lnTo>
                  <a:lnTo>
                    <a:pt x="5056" y="7584"/>
                  </a:lnTo>
                  <a:lnTo>
                    <a:pt x="5720" y="6938"/>
                  </a:lnTo>
                  <a:lnTo>
                    <a:pt x="6384" y="6348"/>
                  </a:lnTo>
                  <a:lnTo>
                    <a:pt x="7049" y="5776"/>
                  </a:lnTo>
                  <a:lnTo>
                    <a:pt x="7713" y="5241"/>
                  </a:lnTo>
                  <a:lnTo>
                    <a:pt x="8396" y="4724"/>
                  </a:lnTo>
                  <a:lnTo>
                    <a:pt x="9078" y="4245"/>
                  </a:lnTo>
                  <a:lnTo>
                    <a:pt x="9761" y="3802"/>
                  </a:lnTo>
                  <a:lnTo>
                    <a:pt x="10444" y="3377"/>
                  </a:lnTo>
                  <a:lnTo>
                    <a:pt x="11145" y="2990"/>
                  </a:lnTo>
                  <a:lnTo>
                    <a:pt x="11846" y="2621"/>
                  </a:lnTo>
                  <a:lnTo>
                    <a:pt x="12547" y="2289"/>
                  </a:lnTo>
                  <a:lnTo>
                    <a:pt x="13248" y="1975"/>
                  </a:lnTo>
                  <a:lnTo>
                    <a:pt x="13968" y="1680"/>
                  </a:lnTo>
                  <a:lnTo>
                    <a:pt x="14669" y="1422"/>
                  </a:lnTo>
                  <a:lnTo>
                    <a:pt x="15389" y="1182"/>
                  </a:lnTo>
                  <a:lnTo>
                    <a:pt x="16127" y="960"/>
                  </a:lnTo>
                  <a:lnTo>
                    <a:pt x="16846" y="776"/>
                  </a:lnTo>
                  <a:lnTo>
                    <a:pt x="17584" y="610"/>
                  </a:lnTo>
                  <a:lnTo>
                    <a:pt x="18322" y="462"/>
                  </a:lnTo>
                  <a:lnTo>
                    <a:pt x="19060" y="333"/>
                  </a:lnTo>
                  <a:lnTo>
                    <a:pt x="19798" y="222"/>
                  </a:lnTo>
                  <a:lnTo>
                    <a:pt x="20536" y="148"/>
                  </a:lnTo>
                  <a:lnTo>
                    <a:pt x="21293" y="75"/>
                  </a:lnTo>
                  <a:lnTo>
                    <a:pt x="22049" y="38"/>
                  </a:lnTo>
                  <a:lnTo>
                    <a:pt x="22806" y="19"/>
                  </a:lnTo>
                  <a:lnTo>
                    <a:pt x="23562" y="1"/>
                  </a:lnTo>
                  <a:lnTo>
                    <a:pt x="24319" y="19"/>
                  </a:lnTo>
                  <a:lnTo>
                    <a:pt x="25094" y="38"/>
                  </a:lnTo>
                  <a:lnTo>
                    <a:pt x="25869" y="75"/>
                  </a:lnTo>
                  <a:lnTo>
                    <a:pt x="26644" y="130"/>
                  </a:lnTo>
                  <a:lnTo>
                    <a:pt x="27419" y="204"/>
                  </a:lnTo>
                  <a:lnTo>
                    <a:pt x="28193" y="296"/>
                  </a:lnTo>
                  <a:lnTo>
                    <a:pt x="28968" y="388"/>
                  </a:lnTo>
                  <a:lnTo>
                    <a:pt x="29762" y="517"/>
                  </a:lnTo>
                  <a:lnTo>
                    <a:pt x="30555" y="647"/>
                  </a:lnTo>
                  <a:lnTo>
                    <a:pt x="31330" y="776"/>
                  </a:lnTo>
                  <a:lnTo>
                    <a:pt x="32917" y="1089"/>
                  </a:lnTo>
                  <a:lnTo>
                    <a:pt x="34522" y="1440"/>
                  </a:lnTo>
                  <a:lnTo>
                    <a:pt x="36127" y="1827"/>
                  </a:lnTo>
                  <a:lnTo>
                    <a:pt x="37751" y="2252"/>
                  </a:lnTo>
                  <a:lnTo>
                    <a:pt x="39375" y="2713"/>
                  </a:lnTo>
                  <a:lnTo>
                    <a:pt x="40998" y="3193"/>
                  </a:lnTo>
                  <a:lnTo>
                    <a:pt x="42641" y="3673"/>
                  </a:lnTo>
                  <a:lnTo>
                    <a:pt x="44283" y="4189"/>
                  </a:lnTo>
                  <a:lnTo>
                    <a:pt x="47585" y="5222"/>
                  </a:lnTo>
                  <a:lnTo>
                    <a:pt x="47585" y="5222"/>
                  </a:lnTo>
                  <a:lnTo>
                    <a:pt x="51036" y="6311"/>
                  </a:lnTo>
                  <a:lnTo>
                    <a:pt x="52789" y="6828"/>
                  </a:lnTo>
                  <a:lnTo>
                    <a:pt x="54523" y="7344"/>
                  </a:lnTo>
                  <a:lnTo>
                    <a:pt x="56257" y="7842"/>
                  </a:lnTo>
                  <a:lnTo>
                    <a:pt x="57992" y="8304"/>
                  </a:lnTo>
                  <a:lnTo>
                    <a:pt x="59745" y="8728"/>
                  </a:lnTo>
                  <a:lnTo>
                    <a:pt x="61497" y="9134"/>
                  </a:lnTo>
                  <a:lnTo>
                    <a:pt x="63232" y="9485"/>
                  </a:lnTo>
                  <a:lnTo>
                    <a:pt x="64099" y="9651"/>
                  </a:lnTo>
                  <a:lnTo>
                    <a:pt x="64985" y="9798"/>
                  </a:lnTo>
                  <a:lnTo>
                    <a:pt x="65852" y="9927"/>
                  </a:lnTo>
                  <a:lnTo>
                    <a:pt x="66719" y="10038"/>
                  </a:lnTo>
                  <a:lnTo>
                    <a:pt x="67586" y="10149"/>
                  </a:lnTo>
                  <a:lnTo>
                    <a:pt x="68453" y="10241"/>
                  </a:lnTo>
                  <a:lnTo>
                    <a:pt x="69339" y="10315"/>
                  </a:lnTo>
                  <a:lnTo>
                    <a:pt x="70206" y="10370"/>
                  </a:lnTo>
                  <a:lnTo>
                    <a:pt x="71074" y="10426"/>
                  </a:lnTo>
                  <a:lnTo>
                    <a:pt x="71941" y="10444"/>
                  </a:lnTo>
                  <a:lnTo>
                    <a:pt x="72808" y="10444"/>
                  </a:lnTo>
                  <a:lnTo>
                    <a:pt x="73675" y="10444"/>
                  </a:lnTo>
                  <a:lnTo>
                    <a:pt x="74524" y="10407"/>
                  </a:lnTo>
                  <a:lnTo>
                    <a:pt x="75391" y="10352"/>
                  </a:lnTo>
                  <a:lnTo>
                    <a:pt x="75391" y="10352"/>
                  </a:lnTo>
                  <a:lnTo>
                    <a:pt x="76406" y="11625"/>
                  </a:lnTo>
                  <a:lnTo>
                    <a:pt x="77347" y="12843"/>
                  </a:lnTo>
                  <a:lnTo>
                    <a:pt x="78251" y="14024"/>
                  </a:lnTo>
                  <a:lnTo>
                    <a:pt x="79155" y="15204"/>
                  </a:lnTo>
                  <a:lnTo>
                    <a:pt x="80078" y="16385"/>
                  </a:lnTo>
                  <a:lnTo>
                    <a:pt x="80576" y="16994"/>
                  </a:lnTo>
                  <a:lnTo>
                    <a:pt x="81092" y="17603"/>
                  </a:lnTo>
                  <a:lnTo>
                    <a:pt x="81646" y="18230"/>
                  </a:lnTo>
                  <a:lnTo>
                    <a:pt x="82218" y="18876"/>
                  </a:lnTo>
                  <a:lnTo>
                    <a:pt x="82827" y="19540"/>
                  </a:lnTo>
                  <a:lnTo>
                    <a:pt x="83491" y="20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4570585" y="3408033"/>
              <a:ext cx="1433439" cy="988927"/>
            </a:xfrm>
            <a:custGeom>
              <a:avLst/>
              <a:gdLst/>
              <a:ahLst/>
              <a:cxnLst/>
              <a:rect l="l" t="t" r="r" b="b"/>
              <a:pathLst>
                <a:path w="74137" h="51147" extrusionOk="0">
                  <a:moveTo>
                    <a:pt x="58103" y="0"/>
                  </a:moveTo>
                  <a:lnTo>
                    <a:pt x="57439" y="609"/>
                  </a:lnTo>
                  <a:lnTo>
                    <a:pt x="56738" y="1181"/>
                  </a:lnTo>
                  <a:lnTo>
                    <a:pt x="56000" y="1753"/>
                  </a:lnTo>
                  <a:lnTo>
                    <a:pt x="55225" y="2307"/>
                  </a:lnTo>
                  <a:lnTo>
                    <a:pt x="54413" y="2842"/>
                  </a:lnTo>
                  <a:lnTo>
                    <a:pt x="53582" y="3377"/>
                  </a:lnTo>
                  <a:lnTo>
                    <a:pt x="52697" y="3893"/>
                  </a:lnTo>
                  <a:lnTo>
                    <a:pt x="51793" y="4392"/>
                  </a:lnTo>
                  <a:lnTo>
                    <a:pt x="50870" y="4890"/>
                  </a:lnTo>
                  <a:lnTo>
                    <a:pt x="49911" y="5369"/>
                  </a:lnTo>
                  <a:lnTo>
                    <a:pt x="48914" y="5849"/>
                  </a:lnTo>
                  <a:lnTo>
                    <a:pt x="47900" y="6310"/>
                  </a:lnTo>
                  <a:lnTo>
                    <a:pt x="46866" y="6772"/>
                  </a:lnTo>
                  <a:lnTo>
                    <a:pt x="45815" y="7233"/>
                  </a:lnTo>
                  <a:lnTo>
                    <a:pt x="44744" y="7676"/>
                  </a:lnTo>
                  <a:lnTo>
                    <a:pt x="43637" y="8119"/>
                  </a:lnTo>
                  <a:lnTo>
                    <a:pt x="41405" y="8986"/>
                  </a:lnTo>
                  <a:lnTo>
                    <a:pt x="39117" y="9853"/>
                  </a:lnTo>
                  <a:lnTo>
                    <a:pt x="36792" y="10702"/>
                  </a:lnTo>
                  <a:lnTo>
                    <a:pt x="34430" y="11569"/>
                  </a:lnTo>
                  <a:lnTo>
                    <a:pt x="32050" y="12436"/>
                  </a:lnTo>
                  <a:lnTo>
                    <a:pt x="29652" y="13303"/>
                  </a:lnTo>
                  <a:lnTo>
                    <a:pt x="27290" y="14207"/>
                  </a:lnTo>
                  <a:lnTo>
                    <a:pt x="24928" y="15148"/>
                  </a:lnTo>
                  <a:lnTo>
                    <a:pt x="23766" y="15610"/>
                  </a:lnTo>
                  <a:lnTo>
                    <a:pt x="22603" y="16108"/>
                  </a:lnTo>
                  <a:lnTo>
                    <a:pt x="21459" y="16606"/>
                  </a:lnTo>
                  <a:lnTo>
                    <a:pt x="20315" y="17104"/>
                  </a:lnTo>
                  <a:lnTo>
                    <a:pt x="19208" y="17621"/>
                  </a:lnTo>
                  <a:lnTo>
                    <a:pt x="18101" y="18156"/>
                  </a:lnTo>
                  <a:lnTo>
                    <a:pt x="17013" y="18691"/>
                  </a:lnTo>
                  <a:lnTo>
                    <a:pt x="15942" y="19245"/>
                  </a:lnTo>
                  <a:lnTo>
                    <a:pt x="14891" y="19817"/>
                  </a:lnTo>
                  <a:lnTo>
                    <a:pt x="13876" y="20407"/>
                  </a:lnTo>
                  <a:lnTo>
                    <a:pt x="12861" y="21016"/>
                  </a:lnTo>
                  <a:lnTo>
                    <a:pt x="11902" y="21625"/>
                  </a:lnTo>
                  <a:lnTo>
                    <a:pt x="10942" y="22270"/>
                  </a:lnTo>
                  <a:lnTo>
                    <a:pt x="10020" y="22935"/>
                  </a:lnTo>
                  <a:lnTo>
                    <a:pt x="9134" y="23599"/>
                  </a:lnTo>
                  <a:lnTo>
                    <a:pt x="8267" y="24300"/>
                  </a:lnTo>
                  <a:lnTo>
                    <a:pt x="7437" y="25020"/>
                  </a:lnTo>
                  <a:lnTo>
                    <a:pt x="6643" y="25758"/>
                  </a:lnTo>
                  <a:lnTo>
                    <a:pt x="5887" y="26514"/>
                  </a:lnTo>
                  <a:lnTo>
                    <a:pt x="5518" y="26902"/>
                  </a:lnTo>
                  <a:lnTo>
                    <a:pt x="5167" y="27308"/>
                  </a:lnTo>
                  <a:lnTo>
                    <a:pt x="4817" y="27695"/>
                  </a:lnTo>
                  <a:lnTo>
                    <a:pt x="4484" y="28101"/>
                  </a:lnTo>
                  <a:lnTo>
                    <a:pt x="4171" y="28525"/>
                  </a:lnTo>
                  <a:lnTo>
                    <a:pt x="3857" y="28950"/>
                  </a:lnTo>
                  <a:lnTo>
                    <a:pt x="3543" y="29374"/>
                  </a:lnTo>
                  <a:lnTo>
                    <a:pt x="3248" y="29798"/>
                  </a:lnTo>
                  <a:lnTo>
                    <a:pt x="2971" y="30241"/>
                  </a:lnTo>
                  <a:lnTo>
                    <a:pt x="2695" y="30684"/>
                  </a:lnTo>
                  <a:lnTo>
                    <a:pt x="2436" y="31145"/>
                  </a:lnTo>
                  <a:lnTo>
                    <a:pt x="2178" y="31607"/>
                  </a:lnTo>
                  <a:lnTo>
                    <a:pt x="1938" y="32068"/>
                  </a:lnTo>
                  <a:lnTo>
                    <a:pt x="1717" y="32548"/>
                  </a:lnTo>
                  <a:lnTo>
                    <a:pt x="1514" y="33027"/>
                  </a:lnTo>
                  <a:lnTo>
                    <a:pt x="1311" y="33507"/>
                  </a:lnTo>
                  <a:lnTo>
                    <a:pt x="1126" y="34005"/>
                  </a:lnTo>
                  <a:lnTo>
                    <a:pt x="942" y="34522"/>
                  </a:lnTo>
                  <a:lnTo>
                    <a:pt x="776" y="35020"/>
                  </a:lnTo>
                  <a:lnTo>
                    <a:pt x="628" y="35537"/>
                  </a:lnTo>
                  <a:lnTo>
                    <a:pt x="499" y="36072"/>
                  </a:lnTo>
                  <a:lnTo>
                    <a:pt x="370" y="36607"/>
                  </a:lnTo>
                  <a:lnTo>
                    <a:pt x="259" y="37142"/>
                  </a:lnTo>
                  <a:lnTo>
                    <a:pt x="167" y="37695"/>
                  </a:lnTo>
                  <a:lnTo>
                    <a:pt x="75" y="38267"/>
                  </a:lnTo>
                  <a:lnTo>
                    <a:pt x="1" y="38821"/>
                  </a:lnTo>
                  <a:lnTo>
                    <a:pt x="38" y="42511"/>
                  </a:lnTo>
                  <a:lnTo>
                    <a:pt x="56" y="45556"/>
                  </a:lnTo>
                  <a:lnTo>
                    <a:pt x="75" y="51146"/>
                  </a:lnTo>
                  <a:lnTo>
                    <a:pt x="425" y="50334"/>
                  </a:lnTo>
                  <a:lnTo>
                    <a:pt x="813" y="49541"/>
                  </a:lnTo>
                  <a:lnTo>
                    <a:pt x="1200" y="48766"/>
                  </a:lnTo>
                  <a:lnTo>
                    <a:pt x="1625" y="48028"/>
                  </a:lnTo>
                  <a:lnTo>
                    <a:pt x="2067" y="47308"/>
                  </a:lnTo>
                  <a:lnTo>
                    <a:pt x="2529" y="46607"/>
                  </a:lnTo>
                  <a:lnTo>
                    <a:pt x="3008" y="45943"/>
                  </a:lnTo>
                  <a:lnTo>
                    <a:pt x="3507" y="45279"/>
                  </a:lnTo>
                  <a:lnTo>
                    <a:pt x="4023" y="44651"/>
                  </a:lnTo>
                  <a:lnTo>
                    <a:pt x="4558" y="44043"/>
                  </a:lnTo>
                  <a:lnTo>
                    <a:pt x="5130" y="43452"/>
                  </a:lnTo>
                  <a:lnTo>
                    <a:pt x="5721" y="42880"/>
                  </a:lnTo>
                  <a:lnTo>
                    <a:pt x="6330" y="42345"/>
                  </a:lnTo>
                  <a:lnTo>
                    <a:pt x="6957" y="41810"/>
                  </a:lnTo>
                  <a:lnTo>
                    <a:pt x="7603" y="41293"/>
                  </a:lnTo>
                  <a:lnTo>
                    <a:pt x="8285" y="40795"/>
                  </a:lnTo>
                  <a:lnTo>
                    <a:pt x="8986" y="40315"/>
                  </a:lnTo>
                  <a:lnTo>
                    <a:pt x="9706" y="39854"/>
                  </a:lnTo>
                  <a:lnTo>
                    <a:pt x="10463" y="39411"/>
                  </a:lnTo>
                  <a:lnTo>
                    <a:pt x="11238" y="38987"/>
                  </a:lnTo>
                  <a:lnTo>
                    <a:pt x="12031" y="38563"/>
                  </a:lnTo>
                  <a:lnTo>
                    <a:pt x="12843" y="38175"/>
                  </a:lnTo>
                  <a:lnTo>
                    <a:pt x="13691" y="37788"/>
                  </a:lnTo>
                  <a:lnTo>
                    <a:pt x="14577" y="37400"/>
                  </a:lnTo>
                  <a:lnTo>
                    <a:pt x="15481" y="37050"/>
                  </a:lnTo>
                  <a:lnTo>
                    <a:pt x="16404" y="36699"/>
                  </a:lnTo>
                  <a:lnTo>
                    <a:pt x="17345" y="36367"/>
                  </a:lnTo>
                  <a:lnTo>
                    <a:pt x="18341" y="36035"/>
                  </a:lnTo>
                  <a:lnTo>
                    <a:pt x="19337" y="35721"/>
                  </a:lnTo>
                  <a:lnTo>
                    <a:pt x="20371" y="35408"/>
                  </a:lnTo>
                  <a:lnTo>
                    <a:pt x="21441" y="35112"/>
                  </a:lnTo>
                  <a:lnTo>
                    <a:pt x="22529" y="34836"/>
                  </a:lnTo>
                  <a:lnTo>
                    <a:pt x="23655" y="34559"/>
                  </a:lnTo>
                  <a:lnTo>
                    <a:pt x="24799" y="34282"/>
                  </a:lnTo>
                  <a:lnTo>
                    <a:pt x="25980" y="34024"/>
                  </a:lnTo>
                  <a:lnTo>
                    <a:pt x="27179" y="33765"/>
                  </a:lnTo>
                  <a:lnTo>
                    <a:pt x="28415" y="33507"/>
                  </a:lnTo>
                  <a:lnTo>
                    <a:pt x="29688" y="33267"/>
                  </a:lnTo>
                  <a:lnTo>
                    <a:pt x="32308" y="32787"/>
                  </a:lnTo>
                  <a:lnTo>
                    <a:pt x="35058" y="32326"/>
                  </a:lnTo>
                  <a:lnTo>
                    <a:pt x="37936" y="31865"/>
                  </a:lnTo>
                  <a:lnTo>
                    <a:pt x="40925" y="31422"/>
                  </a:lnTo>
                  <a:lnTo>
                    <a:pt x="44062" y="30979"/>
                  </a:lnTo>
                  <a:lnTo>
                    <a:pt x="47328" y="30536"/>
                  </a:lnTo>
                  <a:lnTo>
                    <a:pt x="50741" y="30094"/>
                  </a:lnTo>
                  <a:lnTo>
                    <a:pt x="57955" y="29153"/>
                  </a:lnTo>
                  <a:lnTo>
                    <a:pt x="65760" y="28138"/>
                  </a:lnTo>
                  <a:lnTo>
                    <a:pt x="69875" y="27584"/>
                  </a:lnTo>
                  <a:lnTo>
                    <a:pt x="74137" y="26994"/>
                  </a:lnTo>
                  <a:lnTo>
                    <a:pt x="73546" y="26108"/>
                  </a:lnTo>
                  <a:lnTo>
                    <a:pt x="72808" y="24946"/>
                  </a:lnTo>
                  <a:lnTo>
                    <a:pt x="71941" y="23525"/>
                  </a:lnTo>
                  <a:lnTo>
                    <a:pt x="70963" y="21883"/>
                  </a:lnTo>
                  <a:lnTo>
                    <a:pt x="68786" y="18156"/>
                  </a:lnTo>
                  <a:lnTo>
                    <a:pt x="66406" y="14060"/>
                  </a:lnTo>
                  <a:lnTo>
                    <a:pt x="63989" y="9890"/>
                  </a:lnTo>
                  <a:lnTo>
                    <a:pt x="61701" y="5941"/>
                  </a:lnTo>
                  <a:lnTo>
                    <a:pt x="60649" y="4170"/>
                  </a:lnTo>
                  <a:lnTo>
                    <a:pt x="59690" y="2546"/>
                  </a:lnTo>
                  <a:lnTo>
                    <a:pt x="58823" y="1144"/>
                  </a:lnTo>
                  <a:lnTo>
                    <a:pt x="581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4740752" y="4364826"/>
              <a:ext cx="1443783" cy="173764"/>
            </a:xfrm>
            <a:custGeom>
              <a:avLst/>
              <a:gdLst/>
              <a:ahLst/>
              <a:cxnLst/>
              <a:rect l="l" t="t" r="r" b="b"/>
              <a:pathLst>
                <a:path w="74672" h="8987" extrusionOk="0">
                  <a:moveTo>
                    <a:pt x="1" y="1"/>
                  </a:moveTo>
                  <a:lnTo>
                    <a:pt x="1" y="8986"/>
                  </a:lnTo>
                  <a:lnTo>
                    <a:pt x="74672" y="8986"/>
                  </a:lnTo>
                  <a:lnTo>
                    <a:pt x="7467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4550612" y="4090481"/>
              <a:ext cx="1791968" cy="508394"/>
            </a:xfrm>
            <a:custGeom>
              <a:avLst/>
              <a:gdLst/>
              <a:ahLst/>
              <a:cxnLst/>
              <a:rect l="l" t="t" r="r" b="b"/>
              <a:pathLst>
                <a:path w="92680" h="26294" extrusionOk="0">
                  <a:moveTo>
                    <a:pt x="26312" y="1"/>
                  </a:moveTo>
                  <a:lnTo>
                    <a:pt x="25463" y="19"/>
                  </a:lnTo>
                  <a:lnTo>
                    <a:pt x="24614" y="56"/>
                  </a:lnTo>
                  <a:lnTo>
                    <a:pt x="23765" y="93"/>
                  </a:lnTo>
                  <a:lnTo>
                    <a:pt x="22935" y="167"/>
                  </a:lnTo>
                  <a:lnTo>
                    <a:pt x="22105" y="259"/>
                  </a:lnTo>
                  <a:lnTo>
                    <a:pt x="21275" y="388"/>
                  </a:lnTo>
                  <a:lnTo>
                    <a:pt x="20444" y="517"/>
                  </a:lnTo>
                  <a:lnTo>
                    <a:pt x="19614" y="683"/>
                  </a:lnTo>
                  <a:lnTo>
                    <a:pt x="18802" y="868"/>
                  </a:lnTo>
                  <a:lnTo>
                    <a:pt x="17990" y="1071"/>
                  </a:lnTo>
                  <a:lnTo>
                    <a:pt x="17197" y="1311"/>
                  </a:lnTo>
                  <a:lnTo>
                    <a:pt x="16385" y="1569"/>
                  </a:lnTo>
                  <a:lnTo>
                    <a:pt x="15592" y="1864"/>
                  </a:lnTo>
                  <a:lnTo>
                    <a:pt x="14817" y="2178"/>
                  </a:lnTo>
                  <a:lnTo>
                    <a:pt x="14023" y="2529"/>
                  </a:lnTo>
                  <a:lnTo>
                    <a:pt x="13248" y="2898"/>
                  </a:lnTo>
                  <a:lnTo>
                    <a:pt x="12492" y="3304"/>
                  </a:lnTo>
                  <a:lnTo>
                    <a:pt x="11717" y="3728"/>
                  </a:lnTo>
                  <a:lnTo>
                    <a:pt x="10960" y="4189"/>
                  </a:lnTo>
                  <a:lnTo>
                    <a:pt x="10222" y="4687"/>
                  </a:lnTo>
                  <a:lnTo>
                    <a:pt x="9466" y="5222"/>
                  </a:lnTo>
                  <a:lnTo>
                    <a:pt x="8728" y="5776"/>
                  </a:lnTo>
                  <a:lnTo>
                    <a:pt x="8008" y="6366"/>
                  </a:lnTo>
                  <a:lnTo>
                    <a:pt x="7289" y="6975"/>
                  </a:lnTo>
                  <a:lnTo>
                    <a:pt x="6569" y="7639"/>
                  </a:lnTo>
                  <a:lnTo>
                    <a:pt x="5850" y="8322"/>
                  </a:lnTo>
                  <a:lnTo>
                    <a:pt x="5148" y="9060"/>
                  </a:lnTo>
                  <a:lnTo>
                    <a:pt x="4466" y="9817"/>
                  </a:lnTo>
                  <a:lnTo>
                    <a:pt x="3765" y="10629"/>
                  </a:lnTo>
                  <a:lnTo>
                    <a:pt x="3100" y="11459"/>
                  </a:lnTo>
                  <a:lnTo>
                    <a:pt x="2418" y="12326"/>
                  </a:lnTo>
                  <a:lnTo>
                    <a:pt x="1753" y="13249"/>
                  </a:lnTo>
                  <a:lnTo>
                    <a:pt x="1108" y="14190"/>
                  </a:lnTo>
                  <a:lnTo>
                    <a:pt x="794" y="15204"/>
                  </a:lnTo>
                  <a:lnTo>
                    <a:pt x="536" y="16127"/>
                  </a:lnTo>
                  <a:lnTo>
                    <a:pt x="333" y="16994"/>
                  </a:lnTo>
                  <a:lnTo>
                    <a:pt x="185" y="17769"/>
                  </a:lnTo>
                  <a:lnTo>
                    <a:pt x="74" y="18507"/>
                  </a:lnTo>
                  <a:lnTo>
                    <a:pt x="19" y="19171"/>
                  </a:lnTo>
                  <a:lnTo>
                    <a:pt x="1" y="19762"/>
                  </a:lnTo>
                  <a:lnTo>
                    <a:pt x="19" y="20038"/>
                  </a:lnTo>
                  <a:lnTo>
                    <a:pt x="38" y="20297"/>
                  </a:lnTo>
                  <a:lnTo>
                    <a:pt x="74" y="20555"/>
                  </a:lnTo>
                  <a:lnTo>
                    <a:pt x="111" y="20795"/>
                  </a:lnTo>
                  <a:lnTo>
                    <a:pt x="167" y="21016"/>
                  </a:lnTo>
                  <a:lnTo>
                    <a:pt x="222" y="21219"/>
                  </a:lnTo>
                  <a:lnTo>
                    <a:pt x="296" y="21422"/>
                  </a:lnTo>
                  <a:lnTo>
                    <a:pt x="388" y="21588"/>
                  </a:lnTo>
                  <a:lnTo>
                    <a:pt x="480" y="21773"/>
                  </a:lnTo>
                  <a:lnTo>
                    <a:pt x="573" y="21920"/>
                  </a:lnTo>
                  <a:lnTo>
                    <a:pt x="683" y="22068"/>
                  </a:lnTo>
                  <a:lnTo>
                    <a:pt x="812" y="22197"/>
                  </a:lnTo>
                  <a:lnTo>
                    <a:pt x="942" y="22326"/>
                  </a:lnTo>
                  <a:lnTo>
                    <a:pt x="1089" y="22437"/>
                  </a:lnTo>
                  <a:lnTo>
                    <a:pt x="1237" y="22529"/>
                  </a:lnTo>
                  <a:lnTo>
                    <a:pt x="1384" y="22622"/>
                  </a:lnTo>
                  <a:lnTo>
                    <a:pt x="1550" y="22714"/>
                  </a:lnTo>
                  <a:lnTo>
                    <a:pt x="1717" y="22769"/>
                  </a:lnTo>
                  <a:lnTo>
                    <a:pt x="1901" y="22843"/>
                  </a:lnTo>
                  <a:lnTo>
                    <a:pt x="2086" y="22898"/>
                  </a:lnTo>
                  <a:lnTo>
                    <a:pt x="2491" y="22972"/>
                  </a:lnTo>
                  <a:lnTo>
                    <a:pt x="2916" y="23009"/>
                  </a:lnTo>
                  <a:lnTo>
                    <a:pt x="3377" y="23009"/>
                  </a:lnTo>
                  <a:lnTo>
                    <a:pt x="3857" y="22991"/>
                  </a:lnTo>
                  <a:lnTo>
                    <a:pt x="4355" y="22954"/>
                  </a:lnTo>
                  <a:lnTo>
                    <a:pt x="4890" y="22880"/>
                  </a:lnTo>
                  <a:lnTo>
                    <a:pt x="5444" y="22788"/>
                  </a:lnTo>
                  <a:lnTo>
                    <a:pt x="6016" y="22677"/>
                  </a:lnTo>
                  <a:lnTo>
                    <a:pt x="6606" y="22529"/>
                  </a:lnTo>
                  <a:lnTo>
                    <a:pt x="7824" y="22234"/>
                  </a:lnTo>
                  <a:lnTo>
                    <a:pt x="9115" y="21884"/>
                  </a:lnTo>
                  <a:lnTo>
                    <a:pt x="10444" y="21496"/>
                  </a:lnTo>
                  <a:lnTo>
                    <a:pt x="10887" y="21256"/>
                  </a:lnTo>
                  <a:lnTo>
                    <a:pt x="11348" y="21035"/>
                  </a:lnTo>
                  <a:lnTo>
                    <a:pt x="11809" y="20832"/>
                  </a:lnTo>
                  <a:lnTo>
                    <a:pt x="12307" y="20629"/>
                  </a:lnTo>
                  <a:lnTo>
                    <a:pt x="12806" y="20426"/>
                  </a:lnTo>
                  <a:lnTo>
                    <a:pt x="13304" y="20260"/>
                  </a:lnTo>
                  <a:lnTo>
                    <a:pt x="13839" y="20094"/>
                  </a:lnTo>
                  <a:lnTo>
                    <a:pt x="14374" y="19928"/>
                  </a:lnTo>
                  <a:lnTo>
                    <a:pt x="14927" y="19780"/>
                  </a:lnTo>
                  <a:lnTo>
                    <a:pt x="15481" y="19651"/>
                  </a:lnTo>
                  <a:lnTo>
                    <a:pt x="16071" y="19522"/>
                  </a:lnTo>
                  <a:lnTo>
                    <a:pt x="16662" y="19411"/>
                  </a:lnTo>
                  <a:lnTo>
                    <a:pt x="17252" y="19300"/>
                  </a:lnTo>
                  <a:lnTo>
                    <a:pt x="17861" y="19208"/>
                  </a:lnTo>
                  <a:lnTo>
                    <a:pt x="19134" y="19042"/>
                  </a:lnTo>
                  <a:lnTo>
                    <a:pt x="20426" y="18913"/>
                  </a:lnTo>
                  <a:lnTo>
                    <a:pt x="21773" y="18821"/>
                  </a:lnTo>
                  <a:lnTo>
                    <a:pt x="23157" y="18765"/>
                  </a:lnTo>
                  <a:lnTo>
                    <a:pt x="24577" y="18728"/>
                  </a:lnTo>
                  <a:lnTo>
                    <a:pt x="26035" y="18747"/>
                  </a:lnTo>
                  <a:lnTo>
                    <a:pt x="27511" y="18765"/>
                  </a:lnTo>
                  <a:lnTo>
                    <a:pt x="29042" y="18821"/>
                  </a:lnTo>
                  <a:lnTo>
                    <a:pt x="30592" y="18913"/>
                  </a:lnTo>
                  <a:lnTo>
                    <a:pt x="32161" y="19024"/>
                  </a:lnTo>
                  <a:lnTo>
                    <a:pt x="33747" y="19153"/>
                  </a:lnTo>
                  <a:lnTo>
                    <a:pt x="35371" y="19300"/>
                  </a:lnTo>
                  <a:lnTo>
                    <a:pt x="37013" y="19467"/>
                  </a:lnTo>
                  <a:lnTo>
                    <a:pt x="38674" y="19669"/>
                  </a:lnTo>
                  <a:lnTo>
                    <a:pt x="40334" y="19872"/>
                  </a:lnTo>
                  <a:lnTo>
                    <a:pt x="42032" y="20094"/>
                  </a:lnTo>
                  <a:lnTo>
                    <a:pt x="43729" y="20334"/>
                  </a:lnTo>
                  <a:lnTo>
                    <a:pt x="47143" y="20832"/>
                  </a:lnTo>
                  <a:lnTo>
                    <a:pt x="50575" y="21367"/>
                  </a:lnTo>
                  <a:lnTo>
                    <a:pt x="54025" y="21939"/>
                  </a:lnTo>
                  <a:lnTo>
                    <a:pt x="57438" y="22511"/>
                  </a:lnTo>
                  <a:lnTo>
                    <a:pt x="62918" y="23452"/>
                  </a:lnTo>
                  <a:lnTo>
                    <a:pt x="65612" y="23895"/>
                  </a:lnTo>
                  <a:lnTo>
                    <a:pt x="68251" y="24319"/>
                  </a:lnTo>
                  <a:lnTo>
                    <a:pt x="70815" y="24725"/>
                  </a:lnTo>
                  <a:lnTo>
                    <a:pt x="73343" y="25094"/>
                  </a:lnTo>
                  <a:lnTo>
                    <a:pt x="75760" y="25445"/>
                  </a:lnTo>
                  <a:lnTo>
                    <a:pt x="78122" y="25721"/>
                  </a:lnTo>
                  <a:lnTo>
                    <a:pt x="79247" y="25851"/>
                  </a:lnTo>
                  <a:lnTo>
                    <a:pt x="80373" y="25961"/>
                  </a:lnTo>
                  <a:lnTo>
                    <a:pt x="81462" y="26053"/>
                  </a:lnTo>
                  <a:lnTo>
                    <a:pt x="82513" y="26146"/>
                  </a:lnTo>
                  <a:lnTo>
                    <a:pt x="83547" y="26201"/>
                  </a:lnTo>
                  <a:lnTo>
                    <a:pt x="84543" y="26256"/>
                  </a:lnTo>
                  <a:lnTo>
                    <a:pt x="85521" y="26275"/>
                  </a:lnTo>
                  <a:lnTo>
                    <a:pt x="86462" y="26293"/>
                  </a:lnTo>
                  <a:lnTo>
                    <a:pt x="87366" y="26293"/>
                  </a:lnTo>
                  <a:lnTo>
                    <a:pt x="88233" y="26256"/>
                  </a:lnTo>
                  <a:lnTo>
                    <a:pt x="89082" y="26201"/>
                  </a:lnTo>
                  <a:lnTo>
                    <a:pt x="89875" y="26146"/>
                  </a:lnTo>
                  <a:lnTo>
                    <a:pt x="90632" y="26053"/>
                  </a:lnTo>
                  <a:lnTo>
                    <a:pt x="91351" y="25924"/>
                  </a:lnTo>
                  <a:lnTo>
                    <a:pt x="92034" y="25795"/>
                  </a:lnTo>
                  <a:lnTo>
                    <a:pt x="92680" y="25629"/>
                  </a:lnTo>
                  <a:lnTo>
                    <a:pt x="92145" y="24836"/>
                  </a:lnTo>
                  <a:lnTo>
                    <a:pt x="91610" y="24042"/>
                  </a:lnTo>
                  <a:lnTo>
                    <a:pt x="91111" y="23212"/>
                  </a:lnTo>
                  <a:lnTo>
                    <a:pt x="90613" y="22382"/>
                  </a:lnTo>
                  <a:lnTo>
                    <a:pt x="90134" y="21551"/>
                  </a:lnTo>
                  <a:lnTo>
                    <a:pt x="89672" y="20684"/>
                  </a:lnTo>
                  <a:lnTo>
                    <a:pt x="89211" y="19836"/>
                  </a:lnTo>
                  <a:lnTo>
                    <a:pt x="88768" y="18968"/>
                  </a:lnTo>
                  <a:lnTo>
                    <a:pt x="88344" y="18101"/>
                  </a:lnTo>
                  <a:lnTo>
                    <a:pt x="87919" y="17234"/>
                  </a:lnTo>
                  <a:lnTo>
                    <a:pt x="87126" y="15500"/>
                  </a:lnTo>
                  <a:lnTo>
                    <a:pt x="86351" y="13802"/>
                  </a:lnTo>
                  <a:lnTo>
                    <a:pt x="85632" y="12142"/>
                  </a:lnTo>
                  <a:lnTo>
                    <a:pt x="84691" y="12197"/>
                  </a:lnTo>
                  <a:lnTo>
                    <a:pt x="83750" y="12234"/>
                  </a:lnTo>
                  <a:lnTo>
                    <a:pt x="81831" y="12234"/>
                  </a:lnTo>
                  <a:lnTo>
                    <a:pt x="80871" y="12197"/>
                  </a:lnTo>
                  <a:lnTo>
                    <a:pt x="79912" y="12142"/>
                  </a:lnTo>
                  <a:lnTo>
                    <a:pt x="78952" y="12068"/>
                  </a:lnTo>
                  <a:lnTo>
                    <a:pt x="77974" y="11975"/>
                  </a:lnTo>
                  <a:lnTo>
                    <a:pt x="77015" y="11865"/>
                  </a:lnTo>
                  <a:lnTo>
                    <a:pt x="76037" y="11736"/>
                  </a:lnTo>
                  <a:lnTo>
                    <a:pt x="75059" y="11606"/>
                  </a:lnTo>
                  <a:lnTo>
                    <a:pt x="74081" y="11440"/>
                  </a:lnTo>
                  <a:lnTo>
                    <a:pt x="73103" y="11274"/>
                  </a:lnTo>
                  <a:lnTo>
                    <a:pt x="72125" y="11071"/>
                  </a:lnTo>
                  <a:lnTo>
                    <a:pt x="71148" y="10887"/>
                  </a:lnTo>
                  <a:lnTo>
                    <a:pt x="70151" y="10665"/>
                  </a:lnTo>
                  <a:lnTo>
                    <a:pt x="68177" y="10204"/>
                  </a:lnTo>
                  <a:lnTo>
                    <a:pt x="66203" y="9688"/>
                  </a:lnTo>
                  <a:lnTo>
                    <a:pt x="64228" y="9152"/>
                  </a:lnTo>
                  <a:lnTo>
                    <a:pt x="62236" y="8580"/>
                  </a:lnTo>
                  <a:lnTo>
                    <a:pt x="60243" y="7990"/>
                  </a:lnTo>
                  <a:lnTo>
                    <a:pt x="58269" y="7381"/>
                  </a:lnTo>
                  <a:lnTo>
                    <a:pt x="54283" y="6127"/>
                  </a:lnTo>
                  <a:lnTo>
                    <a:pt x="50575" y="4946"/>
                  </a:lnTo>
                  <a:lnTo>
                    <a:pt x="48730" y="4374"/>
                  </a:lnTo>
                  <a:lnTo>
                    <a:pt x="46866" y="3802"/>
                  </a:lnTo>
                  <a:lnTo>
                    <a:pt x="45039" y="3267"/>
                  </a:lnTo>
                  <a:lnTo>
                    <a:pt x="43194" y="2750"/>
                  </a:lnTo>
                  <a:lnTo>
                    <a:pt x="41368" y="2252"/>
                  </a:lnTo>
                  <a:lnTo>
                    <a:pt x="39559" y="1809"/>
                  </a:lnTo>
                  <a:lnTo>
                    <a:pt x="37751" y="1385"/>
                  </a:lnTo>
                  <a:lnTo>
                    <a:pt x="36847" y="1200"/>
                  </a:lnTo>
                  <a:lnTo>
                    <a:pt x="35962" y="1016"/>
                  </a:lnTo>
                  <a:lnTo>
                    <a:pt x="35057" y="850"/>
                  </a:lnTo>
                  <a:lnTo>
                    <a:pt x="34172" y="702"/>
                  </a:lnTo>
                  <a:lnTo>
                    <a:pt x="33286" y="554"/>
                  </a:lnTo>
                  <a:lnTo>
                    <a:pt x="32400" y="425"/>
                  </a:lnTo>
                  <a:lnTo>
                    <a:pt x="31515" y="314"/>
                  </a:lnTo>
                  <a:lnTo>
                    <a:pt x="30648" y="222"/>
                  </a:lnTo>
                  <a:lnTo>
                    <a:pt x="29762" y="148"/>
                  </a:lnTo>
                  <a:lnTo>
                    <a:pt x="28895" y="93"/>
                  </a:lnTo>
                  <a:lnTo>
                    <a:pt x="28028" y="38"/>
                  </a:lnTo>
                  <a:lnTo>
                    <a:pt x="27179" y="19"/>
                  </a:lnTo>
                  <a:lnTo>
                    <a:pt x="2631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4550612" y="4090481"/>
              <a:ext cx="1791968" cy="508394"/>
            </a:xfrm>
            <a:custGeom>
              <a:avLst/>
              <a:gdLst/>
              <a:ahLst/>
              <a:cxnLst/>
              <a:rect l="l" t="t" r="r" b="b"/>
              <a:pathLst>
                <a:path w="92680" h="26294" fill="none" extrusionOk="0">
                  <a:moveTo>
                    <a:pt x="92680" y="25629"/>
                  </a:moveTo>
                  <a:lnTo>
                    <a:pt x="92680" y="25629"/>
                  </a:lnTo>
                  <a:lnTo>
                    <a:pt x="92034" y="25795"/>
                  </a:lnTo>
                  <a:lnTo>
                    <a:pt x="91351" y="25924"/>
                  </a:lnTo>
                  <a:lnTo>
                    <a:pt x="90632" y="26053"/>
                  </a:lnTo>
                  <a:lnTo>
                    <a:pt x="89875" y="26146"/>
                  </a:lnTo>
                  <a:lnTo>
                    <a:pt x="89082" y="26201"/>
                  </a:lnTo>
                  <a:lnTo>
                    <a:pt x="88233" y="26256"/>
                  </a:lnTo>
                  <a:lnTo>
                    <a:pt x="87366" y="26293"/>
                  </a:lnTo>
                  <a:lnTo>
                    <a:pt x="86462" y="26293"/>
                  </a:lnTo>
                  <a:lnTo>
                    <a:pt x="85521" y="26275"/>
                  </a:lnTo>
                  <a:lnTo>
                    <a:pt x="84543" y="26256"/>
                  </a:lnTo>
                  <a:lnTo>
                    <a:pt x="83547" y="26201"/>
                  </a:lnTo>
                  <a:lnTo>
                    <a:pt x="82513" y="26146"/>
                  </a:lnTo>
                  <a:lnTo>
                    <a:pt x="81462" y="26053"/>
                  </a:lnTo>
                  <a:lnTo>
                    <a:pt x="80373" y="25961"/>
                  </a:lnTo>
                  <a:lnTo>
                    <a:pt x="79247" y="25851"/>
                  </a:lnTo>
                  <a:lnTo>
                    <a:pt x="78122" y="25721"/>
                  </a:lnTo>
                  <a:lnTo>
                    <a:pt x="75760" y="25445"/>
                  </a:lnTo>
                  <a:lnTo>
                    <a:pt x="73343" y="25094"/>
                  </a:lnTo>
                  <a:lnTo>
                    <a:pt x="70815" y="24725"/>
                  </a:lnTo>
                  <a:lnTo>
                    <a:pt x="68251" y="24319"/>
                  </a:lnTo>
                  <a:lnTo>
                    <a:pt x="65612" y="23895"/>
                  </a:lnTo>
                  <a:lnTo>
                    <a:pt x="62918" y="23452"/>
                  </a:lnTo>
                  <a:lnTo>
                    <a:pt x="57438" y="22511"/>
                  </a:lnTo>
                  <a:lnTo>
                    <a:pt x="57438" y="22511"/>
                  </a:lnTo>
                  <a:lnTo>
                    <a:pt x="54025" y="21939"/>
                  </a:lnTo>
                  <a:lnTo>
                    <a:pt x="50575" y="21367"/>
                  </a:lnTo>
                  <a:lnTo>
                    <a:pt x="47143" y="20832"/>
                  </a:lnTo>
                  <a:lnTo>
                    <a:pt x="43729" y="20334"/>
                  </a:lnTo>
                  <a:lnTo>
                    <a:pt x="42032" y="20094"/>
                  </a:lnTo>
                  <a:lnTo>
                    <a:pt x="40334" y="19872"/>
                  </a:lnTo>
                  <a:lnTo>
                    <a:pt x="38674" y="19669"/>
                  </a:lnTo>
                  <a:lnTo>
                    <a:pt x="37013" y="19467"/>
                  </a:lnTo>
                  <a:lnTo>
                    <a:pt x="35371" y="19300"/>
                  </a:lnTo>
                  <a:lnTo>
                    <a:pt x="33747" y="19153"/>
                  </a:lnTo>
                  <a:lnTo>
                    <a:pt x="32161" y="19024"/>
                  </a:lnTo>
                  <a:lnTo>
                    <a:pt x="30592" y="18913"/>
                  </a:lnTo>
                  <a:lnTo>
                    <a:pt x="29042" y="18821"/>
                  </a:lnTo>
                  <a:lnTo>
                    <a:pt x="27511" y="18765"/>
                  </a:lnTo>
                  <a:lnTo>
                    <a:pt x="26035" y="18747"/>
                  </a:lnTo>
                  <a:lnTo>
                    <a:pt x="24577" y="18728"/>
                  </a:lnTo>
                  <a:lnTo>
                    <a:pt x="23157" y="18765"/>
                  </a:lnTo>
                  <a:lnTo>
                    <a:pt x="21773" y="18821"/>
                  </a:lnTo>
                  <a:lnTo>
                    <a:pt x="20426" y="18913"/>
                  </a:lnTo>
                  <a:lnTo>
                    <a:pt x="19134" y="19042"/>
                  </a:lnTo>
                  <a:lnTo>
                    <a:pt x="17861" y="19208"/>
                  </a:lnTo>
                  <a:lnTo>
                    <a:pt x="17252" y="19300"/>
                  </a:lnTo>
                  <a:lnTo>
                    <a:pt x="16662" y="19411"/>
                  </a:lnTo>
                  <a:lnTo>
                    <a:pt x="16071" y="19522"/>
                  </a:lnTo>
                  <a:lnTo>
                    <a:pt x="15481" y="19651"/>
                  </a:lnTo>
                  <a:lnTo>
                    <a:pt x="14927" y="19780"/>
                  </a:lnTo>
                  <a:lnTo>
                    <a:pt x="14374" y="19928"/>
                  </a:lnTo>
                  <a:lnTo>
                    <a:pt x="13839" y="20094"/>
                  </a:lnTo>
                  <a:lnTo>
                    <a:pt x="13304" y="20260"/>
                  </a:lnTo>
                  <a:lnTo>
                    <a:pt x="12806" y="20426"/>
                  </a:lnTo>
                  <a:lnTo>
                    <a:pt x="12307" y="20629"/>
                  </a:lnTo>
                  <a:lnTo>
                    <a:pt x="11809" y="20832"/>
                  </a:lnTo>
                  <a:lnTo>
                    <a:pt x="11348" y="21035"/>
                  </a:lnTo>
                  <a:lnTo>
                    <a:pt x="10887" y="21256"/>
                  </a:lnTo>
                  <a:lnTo>
                    <a:pt x="10444" y="21496"/>
                  </a:lnTo>
                  <a:lnTo>
                    <a:pt x="10444" y="21496"/>
                  </a:lnTo>
                  <a:lnTo>
                    <a:pt x="9115" y="21884"/>
                  </a:lnTo>
                  <a:lnTo>
                    <a:pt x="7824" y="22234"/>
                  </a:lnTo>
                  <a:lnTo>
                    <a:pt x="6606" y="22529"/>
                  </a:lnTo>
                  <a:lnTo>
                    <a:pt x="6016" y="22677"/>
                  </a:lnTo>
                  <a:lnTo>
                    <a:pt x="5444" y="22788"/>
                  </a:lnTo>
                  <a:lnTo>
                    <a:pt x="4890" y="22880"/>
                  </a:lnTo>
                  <a:lnTo>
                    <a:pt x="4355" y="22954"/>
                  </a:lnTo>
                  <a:lnTo>
                    <a:pt x="3857" y="22991"/>
                  </a:lnTo>
                  <a:lnTo>
                    <a:pt x="3377" y="23009"/>
                  </a:lnTo>
                  <a:lnTo>
                    <a:pt x="2916" y="23009"/>
                  </a:lnTo>
                  <a:lnTo>
                    <a:pt x="2491" y="22972"/>
                  </a:lnTo>
                  <a:lnTo>
                    <a:pt x="2086" y="22898"/>
                  </a:lnTo>
                  <a:lnTo>
                    <a:pt x="1901" y="22843"/>
                  </a:lnTo>
                  <a:lnTo>
                    <a:pt x="1717" y="22769"/>
                  </a:lnTo>
                  <a:lnTo>
                    <a:pt x="1550" y="22714"/>
                  </a:lnTo>
                  <a:lnTo>
                    <a:pt x="1384" y="22622"/>
                  </a:lnTo>
                  <a:lnTo>
                    <a:pt x="1237" y="22529"/>
                  </a:lnTo>
                  <a:lnTo>
                    <a:pt x="1089" y="22437"/>
                  </a:lnTo>
                  <a:lnTo>
                    <a:pt x="942" y="22326"/>
                  </a:lnTo>
                  <a:lnTo>
                    <a:pt x="812" y="22197"/>
                  </a:lnTo>
                  <a:lnTo>
                    <a:pt x="683" y="22068"/>
                  </a:lnTo>
                  <a:lnTo>
                    <a:pt x="573" y="21920"/>
                  </a:lnTo>
                  <a:lnTo>
                    <a:pt x="480" y="21773"/>
                  </a:lnTo>
                  <a:lnTo>
                    <a:pt x="388" y="21588"/>
                  </a:lnTo>
                  <a:lnTo>
                    <a:pt x="296" y="21422"/>
                  </a:lnTo>
                  <a:lnTo>
                    <a:pt x="222" y="21219"/>
                  </a:lnTo>
                  <a:lnTo>
                    <a:pt x="167" y="21016"/>
                  </a:lnTo>
                  <a:lnTo>
                    <a:pt x="111" y="20795"/>
                  </a:lnTo>
                  <a:lnTo>
                    <a:pt x="74" y="20555"/>
                  </a:lnTo>
                  <a:lnTo>
                    <a:pt x="38" y="20297"/>
                  </a:lnTo>
                  <a:lnTo>
                    <a:pt x="19" y="20038"/>
                  </a:lnTo>
                  <a:lnTo>
                    <a:pt x="1" y="19762"/>
                  </a:lnTo>
                  <a:lnTo>
                    <a:pt x="19" y="19171"/>
                  </a:lnTo>
                  <a:lnTo>
                    <a:pt x="74" y="18507"/>
                  </a:lnTo>
                  <a:lnTo>
                    <a:pt x="185" y="17769"/>
                  </a:lnTo>
                  <a:lnTo>
                    <a:pt x="333" y="16994"/>
                  </a:lnTo>
                  <a:lnTo>
                    <a:pt x="536" y="16127"/>
                  </a:lnTo>
                  <a:lnTo>
                    <a:pt x="794" y="15204"/>
                  </a:lnTo>
                  <a:lnTo>
                    <a:pt x="1108" y="14190"/>
                  </a:lnTo>
                  <a:lnTo>
                    <a:pt x="1108" y="14190"/>
                  </a:lnTo>
                  <a:lnTo>
                    <a:pt x="1753" y="13249"/>
                  </a:lnTo>
                  <a:lnTo>
                    <a:pt x="2418" y="12326"/>
                  </a:lnTo>
                  <a:lnTo>
                    <a:pt x="3100" y="11459"/>
                  </a:lnTo>
                  <a:lnTo>
                    <a:pt x="3765" y="10629"/>
                  </a:lnTo>
                  <a:lnTo>
                    <a:pt x="4466" y="9817"/>
                  </a:lnTo>
                  <a:lnTo>
                    <a:pt x="5148" y="9060"/>
                  </a:lnTo>
                  <a:lnTo>
                    <a:pt x="5850" y="8322"/>
                  </a:lnTo>
                  <a:lnTo>
                    <a:pt x="6569" y="7639"/>
                  </a:lnTo>
                  <a:lnTo>
                    <a:pt x="7289" y="6975"/>
                  </a:lnTo>
                  <a:lnTo>
                    <a:pt x="8008" y="6366"/>
                  </a:lnTo>
                  <a:lnTo>
                    <a:pt x="8728" y="5776"/>
                  </a:lnTo>
                  <a:lnTo>
                    <a:pt x="9466" y="5222"/>
                  </a:lnTo>
                  <a:lnTo>
                    <a:pt x="10222" y="4687"/>
                  </a:lnTo>
                  <a:lnTo>
                    <a:pt x="10960" y="4189"/>
                  </a:lnTo>
                  <a:lnTo>
                    <a:pt x="11717" y="3728"/>
                  </a:lnTo>
                  <a:lnTo>
                    <a:pt x="12492" y="3304"/>
                  </a:lnTo>
                  <a:lnTo>
                    <a:pt x="13248" y="2898"/>
                  </a:lnTo>
                  <a:lnTo>
                    <a:pt x="14023" y="2529"/>
                  </a:lnTo>
                  <a:lnTo>
                    <a:pt x="14817" y="2178"/>
                  </a:lnTo>
                  <a:lnTo>
                    <a:pt x="15592" y="1864"/>
                  </a:lnTo>
                  <a:lnTo>
                    <a:pt x="16385" y="1569"/>
                  </a:lnTo>
                  <a:lnTo>
                    <a:pt x="17197" y="1311"/>
                  </a:lnTo>
                  <a:lnTo>
                    <a:pt x="17990" y="1071"/>
                  </a:lnTo>
                  <a:lnTo>
                    <a:pt x="18802" y="868"/>
                  </a:lnTo>
                  <a:lnTo>
                    <a:pt x="19614" y="683"/>
                  </a:lnTo>
                  <a:lnTo>
                    <a:pt x="20444" y="517"/>
                  </a:lnTo>
                  <a:lnTo>
                    <a:pt x="21275" y="388"/>
                  </a:lnTo>
                  <a:lnTo>
                    <a:pt x="22105" y="259"/>
                  </a:lnTo>
                  <a:lnTo>
                    <a:pt x="22935" y="167"/>
                  </a:lnTo>
                  <a:lnTo>
                    <a:pt x="23765" y="93"/>
                  </a:lnTo>
                  <a:lnTo>
                    <a:pt x="24614" y="56"/>
                  </a:lnTo>
                  <a:lnTo>
                    <a:pt x="25463" y="19"/>
                  </a:lnTo>
                  <a:lnTo>
                    <a:pt x="26312" y="1"/>
                  </a:lnTo>
                  <a:lnTo>
                    <a:pt x="27179" y="19"/>
                  </a:lnTo>
                  <a:lnTo>
                    <a:pt x="28028" y="38"/>
                  </a:lnTo>
                  <a:lnTo>
                    <a:pt x="28895" y="93"/>
                  </a:lnTo>
                  <a:lnTo>
                    <a:pt x="29762" y="148"/>
                  </a:lnTo>
                  <a:lnTo>
                    <a:pt x="30648" y="222"/>
                  </a:lnTo>
                  <a:lnTo>
                    <a:pt x="31515" y="314"/>
                  </a:lnTo>
                  <a:lnTo>
                    <a:pt x="32400" y="425"/>
                  </a:lnTo>
                  <a:lnTo>
                    <a:pt x="33286" y="554"/>
                  </a:lnTo>
                  <a:lnTo>
                    <a:pt x="34172" y="702"/>
                  </a:lnTo>
                  <a:lnTo>
                    <a:pt x="35057" y="850"/>
                  </a:lnTo>
                  <a:lnTo>
                    <a:pt x="35962" y="1016"/>
                  </a:lnTo>
                  <a:lnTo>
                    <a:pt x="36847" y="1200"/>
                  </a:lnTo>
                  <a:lnTo>
                    <a:pt x="37751" y="1385"/>
                  </a:lnTo>
                  <a:lnTo>
                    <a:pt x="39559" y="1809"/>
                  </a:lnTo>
                  <a:lnTo>
                    <a:pt x="41368" y="2252"/>
                  </a:lnTo>
                  <a:lnTo>
                    <a:pt x="43194" y="2750"/>
                  </a:lnTo>
                  <a:lnTo>
                    <a:pt x="45039" y="3267"/>
                  </a:lnTo>
                  <a:lnTo>
                    <a:pt x="46866" y="3802"/>
                  </a:lnTo>
                  <a:lnTo>
                    <a:pt x="48730" y="4374"/>
                  </a:lnTo>
                  <a:lnTo>
                    <a:pt x="50575" y="4946"/>
                  </a:lnTo>
                  <a:lnTo>
                    <a:pt x="54283" y="6127"/>
                  </a:lnTo>
                  <a:lnTo>
                    <a:pt x="54283" y="6127"/>
                  </a:lnTo>
                  <a:lnTo>
                    <a:pt x="58269" y="7381"/>
                  </a:lnTo>
                  <a:lnTo>
                    <a:pt x="60243" y="7990"/>
                  </a:lnTo>
                  <a:lnTo>
                    <a:pt x="62236" y="8580"/>
                  </a:lnTo>
                  <a:lnTo>
                    <a:pt x="64228" y="9152"/>
                  </a:lnTo>
                  <a:lnTo>
                    <a:pt x="66203" y="9688"/>
                  </a:lnTo>
                  <a:lnTo>
                    <a:pt x="68177" y="10204"/>
                  </a:lnTo>
                  <a:lnTo>
                    <a:pt x="70151" y="10665"/>
                  </a:lnTo>
                  <a:lnTo>
                    <a:pt x="71148" y="10887"/>
                  </a:lnTo>
                  <a:lnTo>
                    <a:pt x="72125" y="11071"/>
                  </a:lnTo>
                  <a:lnTo>
                    <a:pt x="73103" y="11274"/>
                  </a:lnTo>
                  <a:lnTo>
                    <a:pt x="74081" y="11440"/>
                  </a:lnTo>
                  <a:lnTo>
                    <a:pt x="75059" y="11606"/>
                  </a:lnTo>
                  <a:lnTo>
                    <a:pt x="76037" y="11736"/>
                  </a:lnTo>
                  <a:lnTo>
                    <a:pt x="77015" y="11865"/>
                  </a:lnTo>
                  <a:lnTo>
                    <a:pt x="77974" y="11975"/>
                  </a:lnTo>
                  <a:lnTo>
                    <a:pt x="78952" y="12068"/>
                  </a:lnTo>
                  <a:lnTo>
                    <a:pt x="79912" y="12142"/>
                  </a:lnTo>
                  <a:lnTo>
                    <a:pt x="80871" y="12197"/>
                  </a:lnTo>
                  <a:lnTo>
                    <a:pt x="81831" y="12234"/>
                  </a:lnTo>
                  <a:lnTo>
                    <a:pt x="82790" y="12234"/>
                  </a:lnTo>
                  <a:lnTo>
                    <a:pt x="83750" y="12234"/>
                  </a:lnTo>
                  <a:lnTo>
                    <a:pt x="84691" y="12197"/>
                  </a:lnTo>
                  <a:lnTo>
                    <a:pt x="85632" y="12142"/>
                  </a:lnTo>
                  <a:lnTo>
                    <a:pt x="85632" y="12142"/>
                  </a:lnTo>
                  <a:lnTo>
                    <a:pt x="86351" y="13802"/>
                  </a:lnTo>
                  <a:lnTo>
                    <a:pt x="87126" y="15500"/>
                  </a:lnTo>
                  <a:lnTo>
                    <a:pt x="87919" y="17234"/>
                  </a:lnTo>
                  <a:lnTo>
                    <a:pt x="88344" y="18101"/>
                  </a:lnTo>
                  <a:lnTo>
                    <a:pt x="88768" y="18968"/>
                  </a:lnTo>
                  <a:lnTo>
                    <a:pt x="89211" y="19836"/>
                  </a:lnTo>
                  <a:lnTo>
                    <a:pt x="89672" y="20684"/>
                  </a:lnTo>
                  <a:lnTo>
                    <a:pt x="90134" y="21551"/>
                  </a:lnTo>
                  <a:lnTo>
                    <a:pt x="90613" y="22382"/>
                  </a:lnTo>
                  <a:lnTo>
                    <a:pt x="91111" y="23212"/>
                  </a:lnTo>
                  <a:lnTo>
                    <a:pt x="91610" y="24042"/>
                  </a:lnTo>
                  <a:lnTo>
                    <a:pt x="92145" y="24836"/>
                  </a:lnTo>
                  <a:lnTo>
                    <a:pt x="92680" y="256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2959515" y="3890345"/>
              <a:ext cx="1614298" cy="412435"/>
            </a:xfrm>
            <a:custGeom>
              <a:avLst/>
              <a:gdLst/>
              <a:ahLst/>
              <a:cxnLst/>
              <a:rect l="l" t="t" r="r" b="b"/>
              <a:pathLst>
                <a:path w="83491" h="21331" extrusionOk="0">
                  <a:moveTo>
                    <a:pt x="59209" y="1"/>
                  </a:moveTo>
                  <a:lnTo>
                    <a:pt x="58029" y="56"/>
                  </a:lnTo>
                  <a:lnTo>
                    <a:pt x="56866" y="130"/>
                  </a:lnTo>
                  <a:lnTo>
                    <a:pt x="55685" y="259"/>
                  </a:lnTo>
                  <a:lnTo>
                    <a:pt x="54486" y="407"/>
                  </a:lnTo>
                  <a:lnTo>
                    <a:pt x="53305" y="573"/>
                  </a:lnTo>
                  <a:lnTo>
                    <a:pt x="52106" y="794"/>
                  </a:lnTo>
                  <a:lnTo>
                    <a:pt x="50888" y="1016"/>
                  </a:lnTo>
                  <a:lnTo>
                    <a:pt x="49689" y="1274"/>
                  </a:lnTo>
                  <a:lnTo>
                    <a:pt x="48471" y="1569"/>
                  </a:lnTo>
                  <a:lnTo>
                    <a:pt x="47235" y="1864"/>
                  </a:lnTo>
                  <a:lnTo>
                    <a:pt x="46017" y="2197"/>
                  </a:lnTo>
                  <a:lnTo>
                    <a:pt x="44781" y="2529"/>
                  </a:lnTo>
                  <a:lnTo>
                    <a:pt x="43545" y="2879"/>
                  </a:lnTo>
                  <a:lnTo>
                    <a:pt x="41054" y="3617"/>
                  </a:lnTo>
                  <a:lnTo>
                    <a:pt x="38563" y="4392"/>
                  </a:lnTo>
                  <a:lnTo>
                    <a:pt x="33526" y="5979"/>
                  </a:lnTo>
                  <a:lnTo>
                    <a:pt x="30979" y="6754"/>
                  </a:lnTo>
                  <a:lnTo>
                    <a:pt x="28452" y="7492"/>
                  </a:lnTo>
                  <a:lnTo>
                    <a:pt x="27179" y="7842"/>
                  </a:lnTo>
                  <a:lnTo>
                    <a:pt x="25905" y="8193"/>
                  </a:lnTo>
                  <a:lnTo>
                    <a:pt x="24632" y="8525"/>
                  </a:lnTo>
                  <a:lnTo>
                    <a:pt x="23359" y="8820"/>
                  </a:lnTo>
                  <a:lnTo>
                    <a:pt x="22068" y="9116"/>
                  </a:lnTo>
                  <a:lnTo>
                    <a:pt x="20795" y="9374"/>
                  </a:lnTo>
                  <a:lnTo>
                    <a:pt x="19521" y="9614"/>
                  </a:lnTo>
                  <a:lnTo>
                    <a:pt x="18248" y="9835"/>
                  </a:lnTo>
                  <a:lnTo>
                    <a:pt x="16975" y="10020"/>
                  </a:lnTo>
                  <a:lnTo>
                    <a:pt x="15702" y="10167"/>
                  </a:lnTo>
                  <a:lnTo>
                    <a:pt x="14429" y="10296"/>
                  </a:lnTo>
                  <a:lnTo>
                    <a:pt x="13156" y="10389"/>
                  </a:lnTo>
                  <a:lnTo>
                    <a:pt x="11901" y="10444"/>
                  </a:lnTo>
                  <a:lnTo>
                    <a:pt x="10628" y="10444"/>
                  </a:lnTo>
                  <a:lnTo>
                    <a:pt x="9355" y="10426"/>
                  </a:lnTo>
                  <a:lnTo>
                    <a:pt x="8100" y="10352"/>
                  </a:lnTo>
                  <a:lnTo>
                    <a:pt x="7085" y="11625"/>
                  </a:lnTo>
                  <a:lnTo>
                    <a:pt x="6145" y="12843"/>
                  </a:lnTo>
                  <a:lnTo>
                    <a:pt x="5240" y="14024"/>
                  </a:lnTo>
                  <a:lnTo>
                    <a:pt x="4355" y="15204"/>
                  </a:lnTo>
                  <a:lnTo>
                    <a:pt x="3414" y="16385"/>
                  </a:lnTo>
                  <a:lnTo>
                    <a:pt x="2916" y="16994"/>
                  </a:lnTo>
                  <a:lnTo>
                    <a:pt x="2399" y="17603"/>
                  </a:lnTo>
                  <a:lnTo>
                    <a:pt x="1845" y="18230"/>
                  </a:lnTo>
                  <a:lnTo>
                    <a:pt x="1273" y="18876"/>
                  </a:lnTo>
                  <a:lnTo>
                    <a:pt x="665" y="19540"/>
                  </a:lnTo>
                  <a:lnTo>
                    <a:pt x="0" y="20223"/>
                  </a:lnTo>
                  <a:lnTo>
                    <a:pt x="720" y="20408"/>
                  </a:lnTo>
                  <a:lnTo>
                    <a:pt x="1458" y="20574"/>
                  </a:lnTo>
                  <a:lnTo>
                    <a:pt x="2251" y="20703"/>
                  </a:lnTo>
                  <a:lnTo>
                    <a:pt x="3082" y="20795"/>
                  </a:lnTo>
                  <a:lnTo>
                    <a:pt x="3930" y="20887"/>
                  </a:lnTo>
                  <a:lnTo>
                    <a:pt x="4834" y="20924"/>
                  </a:lnTo>
                  <a:lnTo>
                    <a:pt x="5757" y="20961"/>
                  </a:lnTo>
                  <a:lnTo>
                    <a:pt x="6716" y="20961"/>
                  </a:lnTo>
                  <a:lnTo>
                    <a:pt x="7713" y="20943"/>
                  </a:lnTo>
                  <a:lnTo>
                    <a:pt x="8746" y="20906"/>
                  </a:lnTo>
                  <a:lnTo>
                    <a:pt x="9798" y="20850"/>
                  </a:lnTo>
                  <a:lnTo>
                    <a:pt x="10868" y="20777"/>
                  </a:lnTo>
                  <a:lnTo>
                    <a:pt x="11975" y="20684"/>
                  </a:lnTo>
                  <a:lnTo>
                    <a:pt x="13119" y="20574"/>
                  </a:lnTo>
                  <a:lnTo>
                    <a:pt x="14263" y="20444"/>
                  </a:lnTo>
                  <a:lnTo>
                    <a:pt x="15444" y="20315"/>
                  </a:lnTo>
                  <a:lnTo>
                    <a:pt x="17861" y="20002"/>
                  </a:lnTo>
                  <a:lnTo>
                    <a:pt x="20370" y="19670"/>
                  </a:lnTo>
                  <a:lnTo>
                    <a:pt x="22935" y="19282"/>
                  </a:lnTo>
                  <a:lnTo>
                    <a:pt x="25555" y="18895"/>
                  </a:lnTo>
                  <a:lnTo>
                    <a:pt x="30924" y="18064"/>
                  </a:lnTo>
                  <a:lnTo>
                    <a:pt x="33655" y="17658"/>
                  </a:lnTo>
                  <a:lnTo>
                    <a:pt x="36404" y="17271"/>
                  </a:lnTo>
                  <a:lnTo>
                    <a:pt x="39172" y="16902"/>
                  </a:lnTo>
                  <a:lnTo>
                    <a:pt x="41921" y="16570"/>
                  </a:lnTo>
                  <a:lnTo>
                    <a:pt x="43286" y="16422"/>
                  </a:lnTo>
                  <a:lnTo>
                    <a:pt x="44670" y="16293"/>
                  </a:lnTo>
                  <a:lnTo>
                    <a:pt x="46035" y="16164"/>
                  </a:lnTo>
                  <a:lnTo>
                    <a:pt x="47382" y="16053"/>
                  </a:lnTo>
                  <a:lnTo>
                    <a:pt x="48729" y="15961"/>
                  </a:lnTo>
                  <a:lnTo>
                    <a:pt x="50076" y="15887"/>
                  </a:lnTo>
                  <a:lnTo>
                    <a:pt x="51405" y="15832"/>
                  </a:lnTo>
                  <a:lnTo>
                    <a:pt x="52733" y="15795"/>
                  </a:lnTo>
                  <a:lnTo>
                    <a:pt x="54043" y="15758"/>
                  </a:lnTo>
                  <a:lnTo>
                    <a:pt x="55335" y="15758"/>
                  </a:lnTo>
                  <a:lnTo>
                    <a:pt x="56608" y="15795"/>
                  </a:lnTo>
                  <a:lnTo>
                    <a:pt x="57863" y="15832"/>
                  </a:lnTo>
                  <a:lnTo>
                    <a:pt x="59117" y="15906"/>
                  </a:lnTo>
                  <a:lnTo>
                    <a:pt x="60335" y="16016"/>
                  </a:lnTo>
                  <a:lnTo>
                    <a:pt x="61534" y="16127"/>
                  </a:lnTo>
                  <a:lnTo>
                    <a:pt x="62715" y="16293"/>
                  </a:lnTo>
                  <a:lnTo>
                    <a:pt x="63878" y="16478"/>
                  </a:lnTo>
                  <a:lnTo>
                    <a:pt x="65022" y="16680"/>
                  </a:lnTo>
                  <a:lnTo>
                    <a:pt x="66129" y="16920"/>
                  </a:lnTo>
                  <a:lnTo>
                    <a:pt x="67217" y="17216"/>
                  </a:lnTo>
                  <a:lnTo>
                    <a:pt x="68269" y="17529"/>
                  </a:lnTo>
                  <a:lnTo>
                    <a:pt x="69302" y="17861"/>
                  </a:lnTo>
                  <a:lnTo>
                    <a:pt x="69800" y="18064"/>
                  </a:lnTo>
                  <a:lnTo>
                    <a:pt x="70298" y="18249"/>
                  </a:lnTo>
                  <a:lnTo>
                    <a:pt x="70797" y="18452"/>
                  </a:lnTo>
                  <a:lnTo>
                    <a:pt x="71276" y="18673"/>
                  </a:lnTo>
                  <a:lnTo>
                    <a:pt x="71738" y="18895"/>
                  </a:lnTo>
                  <a:lnTo>
                    <a:pt x="72217" y="19134"/>
                  </a:lnTo>
                  <a:lnTo>
                    <a:pt x="72660" y="19374"/>
                  </a:lnTo>
                  <a:lnTo>
                    <a:pt x="73103" y="19633"/>
                  </a:lnTo>
                  <a:lnTo>
                    <a:pt x="73546" y="19909"/>
                  </a:lnTo>
                  <a:lnTo>
                    <a:pt x="73970" y="20168"/>
                  </a:lnTo>
                  <a:lnTo>
                    <a:pt x="74395" y="20463"/>
                  </a:lnTo>
                  <a:lnTo>
                    <a:pt x="74801" y="20758"/>
                  </a:lnTo>
                  <a:lnTo>
                    <a:pt x="75428" y="20924"/>
                  </a:lnTo>
                  <a:lnTo>
                    <a:pt x="76018" y="21072"/>
                  </a:lnTo>
                  <a:lnTo>
                    <a:pt x="76572" y="21182"/>
                  </a:lnTo>
                  <a:lnTo>
                    <a:pt x="77107" y="21256"/>
                  </a:lnTo>
                  <a:lnTo>
                    <a:pt x="77605" y="21312"/>
                  </a:lnTo>
                  <a:lnTo>
                    <a:pt x="78085" y="21330"/>
                  </a:lnTo>
                  <a:lnTo>
                    <a:pt x="78546" y="21330"/>
                  </a:lnTo>
                  <a:lnTo>
                    <a:pt x="78989" y="21293"/>
                  </a:lnTo>
                  <a:lnTo>
                    <a:pt x="79395" y="21238"/>
                  </a:lnTo>
                  <a:lnTo>
                    <a:pt x="79782" y="21164"/>
                  </a:lnTo>
                  <a:lnTo>
                    <a:pt x="80133" y="21053"/>
                  </a:lnTo>
                  <a:lnTo>
                    <a:pt x="80483" y="20924"/>
                  </a:lnTo>
                  <a:lnTo>
                    <a:pt x="80797" y="20758"/>
                  </a:lnTo>
                  <a:lnTo>
                    <a:pt x="81092" y="20592"/>
                  </a:lnTo>
                  <a:lnTo>
                    <a:pt x="81369" y="20389"/>
                  </a:lnTo>
                  <a:lnTo>
                    <a:pt x="81627" y="20149"/>
                  </a:lnTo>
                  <a:lnTo>
                    <a:pt x="81867" y="19909"/>
                  </a:lnTo>
                  <a:lnTo>
                    <a:pt x="82089" y="19633"/>
                  </a:lnTo>
                  <a:lnTo>
                    <a:pt x="82292" y="19356"/>
                  </a:lnTo>
                  <a:lnTo>
                    <a:pt x="82476" y="19042"/>
                  </a:lnTo>
                  <a:lnTo>
                    <a:pt x="82642" y="18710"/>
                  </a:lnTo>
                  <a:lnTo>
                    <a:pt x="82790" y="18360"/>
                  </a:lnTo>
                  <a:lnTo>
                    <a:pt x="82919" y="17972"/>
                  </a:lnTo>
                  <a:lnTo>
                    <a:pt x="83048" y="17585"/>
                  </a:lnTo>
                  <a:lnTo>
                    <a:pt x="83140" y="17179"/>
                  </a:lnTo>
                  <a:lnTo>
                    <a:pt x="83233" y="16754"/>
                  </a:lnTo>
                  <a:lnTo>
                    <a:pt x="83306" y="16311"/>
                  </a:lnTo>
                  <a:lnTo>
                    <a:pt x="83362" y="15850"/>
                  </a:lnTo>
                  <a:lnTo>
                    <a:pt x="83417" y="15370"/>
                  </a:lnTo>
                  <a:lnTo>
                    <a:pt x="83454" y="14891"/>
                  </a:lnTo>
                  <a:lnTo>
                    <a:pt x="83472" y="14374"/>
                  </a:lnTo>
                  <a:lnTo>
                    <a:pt x="83491" y="13857"/>
                  </a:lnTo>
                  <a:lnTo>
                    <a:pt x="83030" y="13156"/>
                  </a:lnTo>
                  <a:lnTo>
                    <a:pt x="82550" y="12492"/>
                  </a:lnTo>
                  <a:lnTo>
                    <a:pt x="82089" y="11828"/>
                  </a:lnTo>
                  <a:lnTo>
                    <a:pt x="81609" y="11201"/>
                  </a:lnTo>
                  <a:lnTo>
                    <a:pt x="81129" y="10592"/>
                  </a:lnTo>
                  <a:lnTo>
                    <a:pt x="80649" y="10001"/>
                  </a:lnTo>
                  <a:lnTo>
                    <a:pt x="80170" y="9429"/>
                  </a:lnTo>
                  <a:lnTo>
                    <a:pt x="79672" y="8876"/>
                  </a:lnTo>
                  <a:lnTo>
                    <a:pt x="79192" y="8359"/>
                  </a:lnTo>
                  <a:lnTo>
                    <a:pt x="78694" y="7842"/>
                  </a:lnTo>
                  <a:lnTo>
                    <a:pt x="78195" y="7344"/>
                  </a:lnTo>
                  <a:lnTo>
                    <a:pt x="77697" y="6865"/>
                  </a:lnTo>
                  <a:lnTo>
                    <a:pt x="77199" y="6422"/>
                  </a:lnTo>
                  <a:lnTo>
                    <a:pt x="76683" y="5979"/>
                  </a:lnTo>
                  <a:lnTo>
                    <a:pt x="76184" y="5555"/>
                  </a:lnTo>
                  <a:lnTo>
                    <a:pt x="75668" y="5149"/>
                  </a:lnTo>
                  <a:lnTo>
                    <a:pt x="75151" y="4761"/>
                  </a:lnTo>
                  <a:lnTo>
                    <a:pt x="74634" y="4411"/>
                  </a:lnTo>
                  <a:lnTo>
                    <a:pt x="74118" y="4042"/>
                  </a:lnTo>
                  <a:lnTo>
                    <a:pt x="73601" y="3709"/>
                  </a:lnTo>
                  <a:lnTo>
                    <a:pt x="73085" y="3396"/>
                  </a:lnTo>
                  <a:lnTo>
                    <a:pt x="72550" y="3101"/>
                  </a:lnTo>
                  <a:lnTo>
                    <a:pt x="72014" y="2805"/>
                  </a:lnTo>
                  <a:lnTo>
                    <a:pt x="71498" y="2547"/>
                  </a:lnTo>
                  <a:lnTo>
                    <a:pt x="70963" y="2289"/>
                  </a:lnTo>
                  <a:lnTo>
                    <a:pt x="70428" y="2049"/>
                  </a:lnTo>
                  <a:lnTo>
                    <a:pt x="69874" y="1809"/>
                  </a:lnTo>
                  <a:lnTo>
                    <a:pt x="69339" y="1606"/>
                  </a:lnTo>
                  <a:lnTo>
                    <a:pt x="68786" y="1403"/>
                  </a:lnTo>
                  <a:lnTo>
                    <a:pt x="68250" y="1219"/>
                  </a:lnTo>
                  <a:lnTo>
                    <a:pt x="67697" y="1053"/>
                  </a:lnTo>
                  <a:lnTo>
                    <a:pt x="67143" y="905"/>
                  </a:lnTo>
                  <a:lnTo>
                    <a:pt x="66590" y="757"/>
                  </a:lnTo>
                  <a:lnTo>
                    <a:pt x="66036" y="628"/>
                  </a:lnTo>
                  <a:lnTo>
                    <a:pt x="65483" y="517"/>
                  </a:lnTo>
                  <a:lnTo>
                    <a:pt x="64911" y="407"/>
                  </a:lnTo>
                  <a:lnTo>
                    <a:pt x="64357" y="315"/>
                  </a:lnTo>
                  <a:lnTo>
                    <a:pt x="63785" y="241"/>
                  </a:lnTo>
                  <a:lnTo>
                    <a:pt x="63232" y="167"/>
                  </a:lnTo>
                  <a:lnTo>
                    <a:pt x="62660" y="112"/>
                  </a:lnTo>
                  <a:lnTo>
                    <a:pt x="62088" y="75"/>
                  </a:lnTo>
                  <a:lnTo>
                    <a:pt x="61516" y="38"/>
                  </a:lnTo>
                  <a:lnTo>
                    <a:pt x="603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3140027" y="3408033"/>
              <a:ext cx="1433439" cy="988927"/>
            </a:xfrm>
            <a:custGeom>
              <a:avLst/>
              <a:gdLst/>
              <a:ahLst/>
              <a:cxnLst/>
              <a:rect l="l" t="t" r="r" b="b"/>
              <a:pathLst>
                <a:path w="74137" h="51147" extrusionOk="0">
                  <a:moveTo>
                    <a:pt x="16034" y="0"/>
                  </a:moveTo>
                  <a:lnTo>
                    <a:pt x="15315" y="1144"/>
                  </a:lnTo>
                  <a:lnTo>
                    <a:pt x="14466" y="2546"/>
                  </a:lnTo>
                  <a:lnTo>
                    <a:pt x="13488" y="4170"/>
                  </a:lnTo>
                  <a:lnTo>
                    <a:pt x="12436" y="5941"/>
                  </a:lnTo>
                  <a:lnTo>
                    <a:pt x="10149" y="9890"/>
                  </a:lnTo>
                  <a:lnTo>
                    <a:pt x="7731" y="14060"/>
                  </a:lnTo>
                  <a:lnTo>
                    <a:pt x="5370" y="18156"/>
                  </a:lnTo>
                  <a:lnTo>
                    <a:pt x="3174" y="21883"/>
                  </a:lnTo>
                  <a:lnTo>
                    <a:pt x="2196" y="23525"/>
                  </a:lnTo>
                  <a:lnTo>
                    <a:pt x="1329" y="24946"/>
                  </a:lnTo>
                  <a:lnTo>
                    <a:pt x="591" y="26108"/>
                  </a:lnTo>
                  <a:lnTo>
                    <a:pt x="1" y="26994"/>
                  </a:lnTo>
                  <a:lnTo>
                    <a:pt x="4263" y="27584"/>
                  </a:lnTo>
                  <a:lnTo>
                    <a:pt x="8396" y="28138"/>
                  </a:lnTo>
                  <a:lnTo>
                    <a:pt x="16182" y="29153"/>
                  </a:lnTo>
                  <a:lnTo>
                    <a:pt x="23415" y="30094"/>
                  </a:lnTo>
                  <a:lnTo>
                    <a:pt x="26810" y="30536"/>
                  </a:lnTo>
                  <a:lnTo>
                    <a:pt x="30076" y="30979"/>
                  </a:lnTo>
                  <a:lnTo>
                    <a:pt x="33212" y="31422"/>
                  </a:lnTo>
                  <a:lnTo>
                    <a:pt x="36220" y="31865"/>
                  </a:lnTo>
                  <a:lnTo>
                    <a:pt x="39080" y="32326"/>
                  </a:lnTo>
                  <a:lnTo>
                    <a:pt x="41829" y="32787"/>
                  </a:lnTo>
                  <a:lnTo>
                    <a:pt x="44467" y="33267"/>
                  </a:lnTo>
                  <a:lnTo>
                    <a:pt x="45722" y="33507"/>
                  </a:lnTo>
                  <a:lnTo>
                    <a:pt x="46958" y="33765"/>
                  </a:lnTo>
                  <a:lnTo>
                    <a:pt x="48176" y="34024"/>
                  </a:lnTo>
                  <a:lnTo>
                    <a:pt x="49338" y="34282"/>
                  </a:lnTo>
                  <a:lnTo>
                    <a:pt x="50501" y="34559"/>
                  </a:lnTo>
                  <a:lnTo>
                    <a:pt x="51608" y="34836"/>
                  </a:lnTo>
                  <a:lnTo>
                    <a:pt x="52696" y="35112"/>
                  </a:lnTo>
                  <a:lnTo>
                    <a:pt x="53767" y="35408"/>
                  </a:lnTo>
                  <a:lnTo>
                    <a:pt x="54800" y="35721"/>
                  </a:lnTo>
                  <a:lnTo>
                    <a:pt x="55815" y="36035"/>
                  </a:lnTo>
                  <a:lnTo>
                    <a:pt x="56793" y="36367"/>
                  </a:lnTo>
                  <a:lnTo>
                    <a:pt x="57734" y="36699"/>
                  </a:lnTo>
                  <a:lnTo>
                    <a:pt x="58675" y="37050"/>
                  </a:lnTo>
                  <a:lnTo>
                    <a:pt x="59560" y="37400"/>
                  </a:lnTo>
                  <a:lnTo>
                    <a:pt x="60446" y="37788"/>
                  </a:lnTo>
                  <a:lnTo>
                    <a:pt x="61295" y="38175"/>
                  </a:lnTo>
                  <a:lnTo>
                    <a:pt x="62106" y="38563"/>
                  </a:lnTo>
                  <a:lnTo>
                    <a:pt x="62918" y="38987"/>
                  </a:lnTo>
                  <a:lnTo>
                    <a:pt x="63675" y="39411"/>
                  </a:lnTo>
                  <a:lnTo>
                    <a:pt x="64431" y="39854"/>
                  </a:lnTo>
                  <a:lnTo>
                    <a:pt x="65151" y="40315"/>
                  </a:lnTo>
                  <a:lnTo>
                    <a:pt x="65852" y="40795"/>
                  </a:lnTo>
                  <a:lnTo>
                    <a:pt x="66535" y="41293"/>
                  </a:lnTo>
                  <a:lnTo>
                    <a:pt x="67180" y="41810"/>
                  </a:lnTo>
                  <a:lnTo>
                    <a:pt x="67826" y="42345"/>
                  </a:lnTo>
                  <a:lnTo>
                    <a:pt x="68435" y="42880"/>
                  </a:lnTo>
                  <a:lnTo>
                    <a:pt x="69007" y="43452"/>
                  </a:lnTo>
                  <a:lnTo>
                    <a:pt x="69579" y="44043"/>
                  </a:lnTo>
                  <a:lnTo>
                    <a:pt x="70114" y="44651"/>
                  </a:lnTo>
                  <a:lnTo>
                    <a:pt x="70631" y="45279"/>
                  </a:lnTo>
                  <a:lnTo>
                    <a:pt x="71147" y="45943"/>
                  </a:lnTo>
                  <a:lnTo>
                    <a:pt x="71627" y="46607"/>
                  </a:lnTo>
                  <a:lnTo>
                    <a:pt x="72070" y="47308"/>
                  </a:lnTo>
                  <a:lnTo>
                    <a:pt x="72513" y="48028"/>
                  </a:lnTo>
                  <a:lnTo>
                    <a:pt x="72937" y="48766"/>
                  </a:lnTo>
                  <a:lnTo>
                    <a:pt x="73325" y="49541"/>
                  </a:lnTo>
                  <a:lnTo>
                    <a:pt x="73712" y="50334"/>
                  </a:lnTo>
                  <a:lnTo>
                    <a:pt x="74081" y="51146"/>
                  </a:lnTo>
                  <a:lnTo>
                    <a:pt x="74081" y="45556"/>
                  </a:lnTo>
                  <a:lnTo>
                    <a:pt x="74100" y="42511"/>
                  </a:lnTo>
                  <a:lnTo>
                    <a:pt x="74136" y="38821"/>
                  </a:lnTo>
                  <a:lnTo>
                    <a:pt x="74063" y="38267"/>
                  </a:lnTo>
                  <a:lnTo>
                    <a:pt x="73989" y="37695"/>
                  </a:lnTo>
                  <a:lnTo>
                    <a:pt x="73878" y="37142"/>
                  </a:lnTo>
                  <a:lnTo>
                    <a:pt x="73767" y="36607"/>
                  </a:lnTo>
                  <a:lnTo>
                    <a:pt x="73657" y="36072"/>
                  </a:lnTo>
                  <a:lnTo>
                    <a:pt x="73509" y="35537"/>
                  </a:lnTo>
                  <a:lnTo>
                    <a:pt x="73362" y="35020"/>
                  </a:lnTo>
                  <a:lnTo>
                    <a:pt x="73195" y="34522"/>
                  </a:lnTo>
                  <a:lnTo>
                    <a:pt x="73029" y="34005"/>
                  </a:lnTo>
                  <a:lnTo>
                    <a:pt x="72826" y="33507"/>
                  </a:lnTo>
                  <a:lnTo>
                    <a:pt x="72642" y="33027"/>
                  </a:lnTo>
                  <a:lnTo>
                    <a:pt x="72421" y="32548"/>
                  </a:lnTo>
                  <a:lnTo>
                    <a:pt x="72199" y="32068"/>
                  </a:lnTo>
                  <a:lnTo>
                    <a:pt x="71959" y="31607"/>
                  </a:lnTo>
                  <a:lnTo>
                    <a:pt x="71701" y="31145"/>
                  </a:lnTo>
                  <a:lnTo>
                    <a:pt x="71443" y="30684"/>
                  </a:lnTo>
                  <a:lnTo>
                    <a:pt x="71166" y="30241"/>
                  </a:lnTo>
                  <a:lnTo>
                    <a:pt x="70889" y="29798"/>
                  </a:lnTo>
                  <a:lnTo>
                    <a:pt x="70594" y="29374"/>
                  </a:lnTo>
                  <a:lnTo>
                    <a:pt x="70299" y="28950"/>
                  </a:lnTo>
                  <a:lnTo>
                    <a:pt x="69985" y="28525"/>
                  </a:lnTo>
                  <a:lnTo>
                    <a:pt x="69653" y="28101"/>
                  </a:lnTo>
                  <a:lnTo>
                    <a:pt x="69321" y="27695"/>
                  </a:lnTo>
                  <a:lnTo>
                    <a:pt x="68970" y="27308"/>
                  </a:lnTo>
                  <a:lnTo>
                    <a:pt x="68620" y="26902"/>
                  </a:lnTo>
                  <a:lnTo>
                    <a:pt x="68251" y="26514"/>
                  </a:lnTo>
                  <a:lnTo>
                    <a:pt x="67494" y="25758"/>
                  </a:lnTo>
                  <a:lnTo>
                    <a:pt x="66701" y="25020"/>
                  </a:lnTo>
                  <a:lnTo>
                    <a:pt x="65870" y="24300"/>
                  </a:lnTo>
                  <a:lnTo>
                    <a:pt x="65003" y="23599"/>
                  </a:lnTo>
                  <a:lnTo>
                    <a:pt x="64118" y="22935"/>
                  </a:lnTo>
                  <a:lnTo>
                    <a:pt x="63195" y="22270"/>
                  </a:lnTo>
                  <a:lnTo>
                    <a:pt x="62254" y="21625"/>
                  </a:lnTo>
                  <a:lnTo>
                    <a:pt x="61276" y="21016"/>
                  </a:lnTo>
                  <a:lnTo>
                    <a:pt x="60261" y="20407"/>
                  </a:lnTo>
                  <a:lnTo>
                    <a:pt x="59247" y="19817"/>
                  </a:lnTo>
                  <a:lnTo>
                    <a:pt x="58195" y="19245"/>
                  </a:lnTo>
                  <a:lnTo>
                    <a:pt x="57125" y="18691"/>
                  </a:lnTo>
                  <a:lnTo>
                    <a:pt x="56036" y="18156"/>
                  </a:lnTo>
                  <a:lnTo>
                    <a:pt x="54947" y="17621"/>
                  </a:lnTo>
                  <a:lnTo>
                    <a:pt x="53822" y="17104"/>
                  </a:lnTo>
                  <a:lnTo>
                    <a:pt x="52696" y="16606"/>
                  </a:lnTo>
                  <a:lnTo>
                    <a:pt x="51534" y="16108"/>
                  </a:lnTo>
                  <a:lnTo>
                    <a:pt x="50390" y="15610"/>
                  </a:lnTo>
                  <a:lnTo>
                    <a:pt x="49209" y="15148"/>
                  </a:lnTo>
                  <a:lnTo>
                    <a:pt x="46866" y="14207"/>
                  </a:lnTo>
                  <a:lnTo>
                    <a:pt x="44486" y="13303"/>
                  </a:lnTo>
                  <a:lnTo>
                    <a:pt x="42106" y="12436"/>
                  </a:lnTo>
                  <a:lnTo>
                    <a:pt x="39725" y="11569"/>
                  </a:lnTo>
                  <a:lnTo>
                    <a:pt x="37364" y="10702"/>
                  </a:lnTo>
                  <a:lnTo>
                    <a:pt x="35020" y="9853"/>
                  </a:lnTo>
                  <a:lnTo>
                    <a:pt x="32733" y="8986"/>
                  </a:lnTo>
                  <a:lnTo>
                    <a:pt x="30500" y="8119"/>
                  </a:lnTo>
                  <a:lnTo>
                    <a:pt x="29411" y="7676"/>
                  </a:lnTo>
                  <a:lnTo>
                    <a:pt x="28323" y="7233"/>
                  </a:lnTo>
                  <a:lnTo>
                    <a:pt x="27271" y="6772"/>
                  </a:lnTo>
                  <a:lnTo>
                    <a:pt x="26238" y="6310"/>
                  </a:lnTo>
                  <a:lnTo>
                    <a:pt x="25223" y="5849"/>
                  </a:lnTo>
                  <a:lnTo>
                    <a:pt x="24245" y="5369"/>
                  </a:lnTo>
                  <a:lnTo>
                    <a:pt x="23267" y="4890"/>
                  </a:lnTo>
                  <a:lnTo>
                    <a:pt x="22345" y="4392"/>
                  </a:lnTo>
                  <a:lnTo>
                    <a:pt x="21441" y="3893"/>
                  </a:lnTo>
                  <a:lnTo>
                    <a:pt x="20555" y="3377"/>
                  </a:lnTo>
                  <a:lnTo>
                    <a:pt x="19725" y="2842"/>
                  </a:lnTo>
                  <a:lnTo>
                    <a:pt x="18913" y="2307"/>
                  </a:lnTo>
                  <a:lnTo>
                    <a:pt x="18138" y="1753"/>
                  </a:lnTo>
                  <a:lnTo>
                    <a:pt x="17400" y="1181"/>
                  </a:lnTo>
                  <a:lnTo>
                    <a:pt x="16699" y="609"/>
                  </a:lnTo>
                  <a:lnTo>
                    <a:pt x="1603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2959515" y="4364826"/>
              <a:ext cx="1443783" cy="173764"/>
            </a:xfrm>
            <a:custGeom>
              <a:avLst/>
              <a:gdLst/>
              <a:ahLst/>
              <a:cxnLst/>
              <a:rect l="l" t="t" r="r" b="b"/>
              <a:pathLst>
                <a:path w="74672" h="8987" extrusionOk="0">
                  <a:moveTo>
                    <a:pt x="0" y="1"/>
                  </a:moveTo>
                  <a:lnTo>
                    <a:pt x="0" y="8986"/>
                  </a:lnTo>
                  <a:lnTo>
                    <a:pt x="74671" y="8986"/>
                  </a:lnTo>
                  <a:lnTo>
                    <a:pt x="74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2801471" y="4090481"/>
              <a:ext cx="1791968" cy="508394"/>
            </a:xfrm>
            <a:custGeom>
              <a:avLst/>
              <a:gdLst/>
              <a:ahLst/>
              <a:cxnLst/>
              <a:rect l="l" t="t" r="r" b="b"/>
              <a:pathLst>
                <a:path w="92680" h="26294" extrusionOk="0">
                  <a:moveTo>
                    <a:pt x="65760" y="1"/>
                  </a:moveTo>
                  <a:lnTo>
                    <a:pt x="64431" y="56"/>
                  </a:lnTo>
                  <a:lnTo>
                    <a:pt x="63103" y="130"/>
                  </a:lnTo>
                  <a:lnTo>
                    <a:pt x="61774" y="259"/>
                  </a:lnTo>
                  <a:lnTo>
                    <a:pt x="60427" y="407"/>
                  </a:lnTo>
                  <a:lnTo>
                    <a:pt x="59062" y="610"/>
                  </a:lnTo>
                  <a:lnTo>
                    <a:pt x="57715" y="831"/>
                  </a:lnTo>
                  <a:lnTo>
                    <a:pt x="56331" y="1089"/>
                  </a:lnTo>
                  <a:lnTo>
                    <a:pt x="54966" y="1385"/>
                  </a:lnTo>
                  <a:lnTo>
                    <a:pt x="53582" y="1698"/>
                  </a:lnTo>
                  <a:lnTo>
                    <a:pt x="52198" y="2030"/>
                  </a:lnTo>
                  <a:lnTo>
                    <a:pt x="50796" y="2399"/>
                  </a:lnTo>
                  <a:lnTo>
                    <a:pt x="49394" y="2768"/>
                  </a:lnTo>
                  <a:lnTo>
                    <a:pt x="47992" y="3156"/>
                  </a:lnTo>
                  <a:lnTo>
                    <a:pt x="46589" y="3580"/>
                  </a:lnTo>
                  <a:lnTo>
                    <a:pt x="43748" y="4429"/>
                  </a:lnTo>
                  <a:lnTo>
                    <a:pt x="40906" y="5315"/>
                  </a:lnTo>
                  <a:lnTo>
                    <a:pt x="35205" y="7141"/>
                  </a:lnTo>
                  <a:lnTo>
                    <a:pt x="32345" y="8027"/>
                  </a:lnTo>
                  <a:lnTo>
                    <a:pt x="30906" y="8451"/>
                  </a:lnTo>
                  <a:lnTo>
                    <a:pt x="29485" y="8857"/>
                  </a:lnTo>
                  <a:lnTo>
                    <a:pt x="28064" y="9263"/>
                  </a:lnTo>
                  <a:lnTo>
                    <a:pt x="26625" y="9651"/>
                  </a:lnTo>
                  <a:lnTo>
                    <a:pt x="25205" y="10020"/>
                  </a:lnTo>
                  <a:lnTo>
                    <a:pt x="23784" y="10370"/>
                  </a:lnTo>
                  <a:lnTo>
                    <a:pt x="22363" y="10702"/>
                  </a:lnTo>
                  <a:lnTo>
                    <a:pt x="20942" y="10998"/>
                  </a:lnTo>
                  <a:lnTo>
                    <a:pt x="19540" y="11274"/>
                  </a:lnTo>
                  <a:lnTo>
                    <a:pt x="18119" y="11514"/>
                  </a:lnTo>
                  <a:lnTo>
                    <a:pt x="16717" y="11736"/>
                  </a:lnTo>
                  <a:lnTo>
                    <a:pt x="15315" y="11902"/>
                  </a:lnTo>
                  <a:lnTo>
                    <a:pt x="13931" y="12049"/>
                  </a:lnTo>
                  <a:lnTo>
                    <a:pt x="12547" y="12160"/>
                  </a:lnTo>
                  <a:lnTo>
                    <a:pt x="11163" y="12215"/>
                  </a:lnTo>
                  <a:lnTo>
                    <a:pt x="9780" y="12234"/>
                  </a:lnTo>
                  <a:lnTo>
                    <a:pt x="9097" y="12234"/>
                  </a:lnTo>
                  <a:lnTo>
                    <a:pt x="8414" y="12215"/>
                  </a:lnTo>
                  <a:lnTo>
                    <a:pt x="7732" y="12178"/>
                  </a:lnTo>
                  <a:lnTo>
                    <a:pt x="7049" y="12142"/>
                  </a:lnTo>
                  <a:lnTo>
                    <a:pt x="6329" y="13802"/>
                  </a:lnTo>
                  <a:lnTo>
                    <a:pt x="5573" y="15500"/>
                  </a:lnTo>
                  <a:lnTo>
                    <a:pt x="4761" y="17234"/>
                  </a:lnTo>
                  <a:lnTo>
                    <a:pt x="4337" y="18101"/>
                  </a:lnTo>
                  <a:lnTo>
                    <a:pt x="3912" y="18968"/>
                  </a:lnTo>
                  <a:lnTo>
                    <a:pt x="3469" y="19836"/>
                  </a:lnTo>
                  <a:lnTo>
                    <a:pt x="3027" y="20684"/>
                  </a:lnTo>
                  <a:lnTo>
                    <a:pt x="2547" y="21551"/>
                  </a:lnTo>
                  <a:lnTo>
                    <a:pt x="2067" y="22382"/>
                  </a:lnTo>
                  <a:lnTo>
                    <a:pt x="1569" y="23212"/>
                  </a:lnTo>
                  <a:lnTo>
                    <a:pt x="1071" y="24042"/>
                  </a:lnTo>
                  <a:lnTo>
                    <a:pt x="536" y="24836"/>
                  </a:lnTo>
                  <a:lnTo>
                    <a:pt x="1" y="25629"/>
                  </a:lnTo>
                  <a:lnTo>
                    <a:pt x="720" y="25814"/>
                  </a:lnTo>
                  <a:lnTo>
                    <a:pt x="1495" y="25961"/>
                  </a:lnTo>
                  <a:lnTo>
                    <a:pt x="2307" y="26072"/>
                  </a:lnTo>
                  <a:lnTo>
                    <a:pt x="3174" y="26183"/>
                  </a:lnTo>
                  <a:lnTo>
                    <a:pt x="4097" y="26238"/>
                  </a:lnTo>
                  <a:lnTo>
                    <a:pt x="5056" y="26275"/>
                  </a:lnTo>
                  <a:lnTo>
                    <a:pt x="6052" y="26293"/>
                  </a:lnTo>
                  <a:lnTo>
                    <a:pt x="7086" y="26275"/>
                  </a:lnTo>
                  <a:lnTo>
                    <a:pt x="8174" y="26256"/>
                  </a:lnTo>
                  <a:lnTo>
                    <a:pt x="9300" y="26201"/>
                  </a:lnTo>
                  <a:lnTo>
                    <a:pt x="10462" y="26109"/>
                  </a:lnTo>
                  <a:lnTo>
                    <a:pt x="11643" y="26017"/>
                  </a:lnTo>
                  <a:lnTo>
                    <a:pt x="12879" y="25906"/>
                  </a:lnTo>
                  <a:lnTo>
                    <a:pt x="14134" y="25777"/>
                  </a:lnTo>
                  <a:lnTo>
                    <a:pt x="15426" y="25629"/>
                  </a:lnTo>
                  <a:lnTo>
                    <a:pt x="16736" y="25463"/>
                  </a:lnTo>
                  <a:lnTo>
                    <a:pt x="19448" y="25094"/>
                  </a:lnTo>
                  <a:lnTo>
                    <a:pt x="22252" y="24670"/>
                  </a:lnTo>
                  <a:lnTo>
                    <a:pt x="25149" y="24208"/>
                  </a:lnTo>
                  <a:lnTo>
                    <a:pt x="28101" y="23729"/>
                  </a:lnTo>
                  <a:lnTo>
                    <a:pt x="34190" y="22695"/>
                  </a:lnTo>
                  <a:lnTo>
                    <a:pt x="37290" y="22160"/>
                  </a:lnTo>
                  <a:lnTo>
                    <a:pt x="40390" y="21644"/>
                  </a:lnTo>
                  <a:lnTo>
                    <a:pt x="43508" y="21146"/>
                  </a:lnTo>
                  <a:lnTo>
                    <a:pt x="46626" y="20666"/>
                  </a:lnTo>
                  <a:lnTo>
                    <a:pt x="49707" y="20223"/>
                  </a:lnTo>
                  <a:lnTo>
                    <a:pt x="52770" y="19817"/>
                  </a:lnTo>
                  <a:lnTo>
                    <a:pt x="54283" y="19633"/>
                  </a:lnTo>
                  <a:lnTo>
                    <a:pt x="55778" y="19467"/>
                  </a:lnTo>
                  <a:lnTo>
                    <a:pt x="57272" y="19300"/>
                  </a:lnTo>
                  <a:lnTo>
                    <a:pt x="58730" y="19171"/>
                  </a:lnTo>
                  <a:lnTo>
                    <a:pt x="60188" y="19042"/>
                  </a:lnTo>
                  <a:lnTo>
                    <a:pt x="61608" y="18950"/>
                  </a:lnTo>
                  <a:lnTo>
                    <a:pt x="63029" y="18858"/>
                  </a:lnTo>
                  <a:lnTo>
                    <a:pt x="64413" y="18802"/>
                  </a:lnTo>
                  <a:lnTo>
                    <a:pt x="65778" y="18747"/>
                  </a:lnTo>
                  <a:lnTo>
                    <a:pt x="67107" y="18728"/>
                  </a:lnTo>
                  <a:lnTo>
                    <a:pt x="68417" y="18747"/>
                  </a:lnTo>
                  <a:lnTo>
                    <a:pt x="69708" y="18765"/>
                  </a:lnTo>
                  <a:lnTo>
                    <a:pt x="70963" y="18821"/>
                  </a:lnTo>
                  <a:lnTo>
                    <a:pt x="72181" y="18913"/>
                  </a:lnTo>
                  <a:lnTo>
                    <a:pt x="73362" y="19024"/>
                  </a:lnTo>
                  <a:lnTo>
                    <a:pt x="74506" y="19171"/>
                  </a:lnTo>
                  <a:lnTo>
                    <a:pt x="75613" y="19337"/>
                  </a:lnTo>
                  <a:lnTo>
                    <a:pt x="76701" y="19540"/>
                  </a:lnTo>
                  <a:lnTo>
                    <a:pt x="77734" y="19780"/>
                  </a:lnTo>
                  <a:lnTo>
                    <a:pt x="78233" y="19909"/>
                  </a:lnTo>
                  <a:lnTo>
                    <a:pt x="78712" y="20038"/>
                  </a:lnTo>
                  <a:lnTo>
                    <a:pt x="79192" y="20205"/>
                  </a:lnTo>
                  <a:lnTo>
                    <a:pt x="79672" y="20352"/>
                  </a:lnTo>
                  <a:lnTo>
                    <a:pt x="80115" y="20518"/>
                  </a:lnTo>
                  <a:lnTo>
                    <a:pt x="80576" y="20703"/>
                  </a:lnTo>
                  <a:lnTo>
                    <a:pt x="81000" y="20887"/>
                  </a:lnTo>
                  <a:lnTo>
                    <a:pt x="81425" y="21072"/>
                  </a:lnTo>
                  <a:lnTo>
                    <a:pt x="81831" y="21275"/>
                  </a:lnTo>
                  <a:lnTo>
                    <a:pt x="82236" y="21496"/>
                  </a:lnTo>
                  <a:lnTo>
                    <a:pt x="83565" y="21884"/>
                  </a:lnTo>
                  <a:lnTo>
                    <a:pt x="84857" y="22234"/>
                  </a:lnTo>
                  <a:lnTo>
                    <a:pt x="86074" y="22529"/>
                  </a:lnTo>
                  <a:lnTo>
                    <a:pt x="86665" y="22677"/>
                  </a:lnTo>
                  <a:lnTo>
                    <a:pt x="87237" y="22788"/>
                  </a:lnTo>
                  <a:lnTo>
                    <a:pt x="87790" y="22880"/>
                  </a:lnTo>
                  <a:lnTo>
                    <a:pt x="88325" y="22954"/>
                  </a:lnTo>
                  <a:lnTo>
                    <a:pt x="88823" y="22991"/>
                  </a:lnTo>
                  <a:lnTo>
                    <a:pt x="89303" y="23009"/>
                  </a:lnTo>
                  <a:lnTo>
                    <a:pt x="89764" y="23009"/>
                  </a:lnTo>
                  <a:lnTo>
                    <a:pt x="90189" y="22972"/>
                  </a:lnTo>
                  <a:lnTo>
                    <a:pt x="90595" y="22898"/>
                  </a:lnTo>
                  <a:lnTo>
                    <a:pt x="90779" y="22843"/>
                  </a:lnTo>
                  <a:lnTo>
                    <a:pt x="90964" y="22769"/>
                  </a:lnTo>
                  <a:lnTo>
                    <a:pt x="91130" y="22714"/>
                  </a:lnTo>
                  <a:lnTo>
                    <a:pt x="91296" y="22622"/>
                  </a:lnTo>
                  <a:lnTo>
                    <a:pt x="91462" y="22529"/>
                  </a:lnTo>
                  <a:lnTo>
                    <a:pt x="91610" y="22437"/>
                  </a:lnTo>
                  <a:lnTo>
                    <a:pt x="91739" y="22326"/>
                  </a:lnTo>
                  <a:lnTo>
                    <a:pt x="91868" y="22197"/>
                  </a:lnTo>
                  <a:lnTo>
                    <a:pt x="91997" y="22068"/>
                  </a:lnTo>
                  <a:lnTo>
                    <a:pt x="92108" y="21920"/>
                  </a:lnTo>
                  <a:lnTo>
                    <a:pt x="92200" y="21773"/>
                  </a:lnTo>
                  <a:lnTo>
                    <a:pt x="92311" y="21588"/>
                  </a:lnTo>
                  <a:lnTo>
                    <a:pt x="92385" y="21422"/>
                  </a:lnTo>
                  <a:lnTo>
                    <a:pt x="92458" y="21219"/>
                  </a:lnTo>
                  <a:lnTo>
                    <a:pt x="92514" y="21016"/>
                  </a:lnTo>
                  <a:lnTo>
                    <a:pt x="92569" y="20795"/>
                  </a:lnTo>
                  <a:lnTo>
                    <a:pt x="92624" y="20555"/>
                  </a:lnTo>
                  <a:lnTo>
                    <a:pt x="92643" y="20297"/>
                  </a:lnTo>
                  <a:lnTo>
                    <a:pt x="92680" y="20038"/>
                  </a:lnTo>
                  <a:lnTo>
                    <a:pt x="92680" y="19762"/>
                  </a:lnTo>
                  <a:lnTo>
                    <a:pt x="92680" y="19171"/>
                  </a:lnTo>
                  <a:lnTo>
                    <a:pt x="92606" y="18507"/>
                  </a:lnTo>
                  <a:lnTo>
                    <a:pt x="92514" y="17769"/>
                  </a:lnTo>
                  <a:lnTo>
                    <a:pt x="92348" y="16994"/>
                  </a:lnTo>
                  <a:lnTo>
                    <a:pt x="92145" y="16127"/>
                  </a:lnTo>
                  <a:lnTo>
                    <a:pt x="91886" y="15204"/>
                  </a:lnTo>
                  <a:lnTo>
                    <a:pt x="91591" y="14190"/>
                  </a:lnTo>
                  <a:lnTo>
                    <a:pt x="91074" y="13470"/>
                  </a:lnTo>
                  <a:lnTo>
                    <a:pt x="90576" y="12750"/>
                  </a:lnTo>
                  <a:lnTo>
                    <a:pt x="90060" y="12068"/>
                  </a:lnTo>
                  <a:lnTo>
                    <a:pt x="89543" y="11403"/>
                  </a:lnTo>
                  <a:lnTo>
                    <a:pt x="89026" y="10758"/>
                  </a:lnTo>
                  <a:lnTo>
                    <a:pt x="88510" y="10130"/>
                  </a:lnTo>
                  <a:lnTo>
                    <a:pt x="87975" y="9540"/>
                  </a:lnTo>
                  <a:lnTo>
                    <a:pt x="87440" y="8968"/>
                  </a:lnTo>
                  <a:lnTo>
                    <a:pt x="86905" y="8414"/>
                  </a:lnTo>
                  <a:lnTo>
                    <a:pt x="86351" y="7861"/>
                  </a:lnTo>
                  <a:lnTo>
                    <a:pt x="85816" y="7363"/>
                  </a:lnTo>
                  <a:lnTo>
                    <a:pt x="85262" y="6865"/>
                  </a:lnTo>
                  <a:lnTo>
                    <a:pt x="84709" y="6385"/>
                  </a:lnTo>
                  <a:lnTo>
                    <a:pt x="84155" y="5924"/>
                  </a:lnTo>
                  <a:lnTo>
                    <a:pt x="83583" y="5499"/>
                  </a:lnTo>
                  <a:lnTo>
                    <a:pt x="83011" y="5075"/>
                  </a:lnTo>
                  <a:lnTo>
                    <a:pt x="82458" y="4669"/>
                  </a:lnTo>
                  <a:lnTo>
                    <a:pt x="81867" y="4300"/>
                  </a:lnTo>
                  <a:lnTo>
                    <a:pt x="81295" y="3931"/>
                  </a:lnTo>
                  <a:lnTo>
                    <a:pt x="80724" y="3599"/>
                  </a:lnTo>
                  <a:lnTo>
                    <a:pt x="80133" y="3267"/>
                  </a:lnTo>
                  <a:lnTo>
                    <a:pt x="79543" y="2953"/>
                  </a:lnTo>
                  <a:lnTo>
                    <a:pt x="78952" y="2658"/>
                  </a:lnTo>
                  <a:lnTo>
                    <a:pt x="78343" y="2399"/>
                  </a:lnTo>
                  <a:lnTo>
                    <a:pt x="77753" y="2141"/>
                  </a:lnTo>
                  <a:lnTo>
                    <a:pt x="77144" y="1883"/>
                  </a:lnTo>
                  <a:lnTo>
                    <a:pt x="76535" y="1661"/>
                  </a:lnTo>
                  <a:lnTo>
                    <a:pt x="75926" y="1458"/>
                  </a:lnTo>
                  <a:lnTo>
                    <a:pt x="75317" y="1255"/>
                  </a:lnTo>
                  <a:lnTo>
                    <a:pt x="74708" y="1089"/>
                  </a:lnTo>
                  <a:lnTo>
                    <a:pt x="74081" y="923"/>
                  </a:lnTo>
                  <a:lnTo>
                    <a:pt x="73454" y="776"/>
                  </a:lnTo>
                  <a:lnTo>
                    <a:pt x="72826" y="628"/>
                  </a:lnTo>
                  <a:lnTo>
                    <a:pt x="72199" y="517"/>
                  </a:lnTo>
                  <a:lnTo>
                    <a:pt x="71572" y="407"/>
                  </a:lnTo>
                  <a:lnTo>
                    <a:pt x="70944" y="314"/>
                  </a:lnTo>
                  <a:lnTo>
                    <a:pt x="70299" y="222"/>
                  </a:lnTo>
                  <a:lnTo>
                    <a:pt x="69653" y="167"/>
                  </a:lnTo>
                  <a:lnTo>
                    <a:pt x="69007" y="112"/>
                  </a:lnTo>
                  <a:lnTo>
                    <a:pt x="68361" y="56"/>
                  </a:lnTo>
                  <a:lnTo>
                    <a:pt x="67716" y="38"/>
                  </a:lnTo>
                  <a:lnTo>
                    <a:pt x="67070" y="19"/>
                  </a:lnTo>
                  <a:lnTo>
                    <a:pt x="6642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4392935" y="4364826"/>
              <a:ext cx="361758" cy="239406"/>
            </a:xfrm>
            <a:custGeom>
              <a:avLst/>
              <a:gdLst/>
              <a:ahLst/>
              <a:cxnLst/>
              <a:rect l="l" t="t" r="r" b="b"/>
              <a:pathLst>
                <a:path w="18710" h="12382" extrusionOk="0">
                  <a:moveTo>
                    <a:pt x="9355" y="1"/>
                  </a:moveTo>
                  <a:lnTo>
                    <a:pt x="9115" y="19"/>
                  </a:lnTo>
                  <a:lnTo>
                    <a:pt x="8875" y="37"/>
                  </a:lnTo>
                  <a:lnTo>
                    <a:pt x="8635" y="56"/>
                  </a:lnTo>
                  <a:lnTo>
                    <a:pt x="8414" y="93"/>
                  </a:lnTo>
                  <a:lnTo>
                    <a:pt x="8174" y="148"/>
                  </a:lnTo>
                  <a:lnTo>
                    <a:pt x="7934" y="204"/>
                  </a:lnTo>
                  <a:lnTo>
                    <a:pt x="7713" y="277"/>
                  </a:lnTo>
                  <a:lnTo>
                    <a:pt x="7491" y="370"/>
                  </a:lnTo>
                  <a:lnTo>
                    <a:pt x="7270" y="462"/>
                  </a:lnTo>
                  <a:lnTo>
                    <a:pt x="7049" y="573"/>
                  </a:lnTo>
                  <a:lnTo>
                    <a:pt x="6846" y="683"/>
                  </a:lnTo>
                  <a:lnTo>
                    <a:pt x="6624" y="831"/>
                  </a:lnTo>
                  <a:lnTo>
                    <a:pt x="6421" y="960"/>
                  </a:lnTo>
                  <a:lnTo>
                    <a:pt x="6218" y="1108"/>
                  </a:lnTo>
                  <a:lnTo>
                    <a:pt x="6034" y="1274"/>
                  </a:lnTo>
                  <a:lnTo>
                    <a:pt x="5849" y="1458"/>
                  </a:lnTo>
                  <a:lnTo>
                    <a:pt x="0" y="7307"/>
                  </a:lnTo>
                  <a:lnTo>
                    <a:pt x="9355" y="12381"/>
                  </a:lnTo>
                  <a:lnTo>
                    <a:pt x="18710" y="7307"/>
                  </a:lnTo>
                  <a:lnTo>
                    <a:pt x="12861" y="1458"/>
                  </a:lnTo>
                  <a:lnTo>
                    <a:pt x="12676" y="1274"/>
                  </a:lnTo>
                  <a:lnTo>
                    <a:pt x="12473" y="1108"/>
                  </a:lnTo>
                  <a:lnTo>
                    <a:pt x="12270" y="960"/>
                  </a:lnTo>
                  <a:lnTo>
                    <a:pt x="12067" y="831"/>
                  </a:lnTo>
                  <a:lnTo>
                    <a:pt x="11864" y="683"/>
                  </a:lnTo>
                  <a:lnTo>
                    <a:pt x="11661" y="573"/>
                  </a:lnTo>
                  <a:lnTo>
                    <a:pt x="11440" y="462"/>
                  </a:lnTo>
                  <a:lnTo>
                    <a:pt x="11218" y="370"/>
                  </a:lnTo>
                  <a:lnTo>
                    <a:pt x="10997" y="277"/>
                  </a:lnTo>
                  <a:lnTo>
                    <a:pt x="10757" y="204"/>
                  </a:lnTo>
                  <a:lnTo>
                    <a:pt x="10536" y="148"/>
                  </a:lnTo>
                  <a:lnTo>
                    <a:pt x="10296" y="93"/>
                  </a:lnTo>
                  <a:lnTo>
                    <a:pt x="10056" y="56"/>
                  </a:lnTo>
                  <a:lnTo>
                    <a:pt x="9835" y="37"/>
                  </a:lnTo>
                  <a:lnTo>
                    <a:pt x="9595" y="19"/>
                  </a:lnTo>
                  <a:lnTo>
                    <a:pt x="93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4377235" y="4345568"/>
              <a:ext cx="389233" cy="174460"/>
            </a:xfrm>
            <a:custGeom>
              <a:avLst/>
              <a:gdLst/>
              <a:ahLst/>
              <a:cxnLst/>
              <a:rect l="l" t="t" r="r" b="b"/>
              <a:pathLst>
                <a:path w="20131" h="9023" extrusionOk="0">
                  <a:moveTo>
                    <a:pt x="9779" y="0"/>
                  </a:moveTo>
                  <a:lnTo>
                    <a:pt x="9503" y="19"/>
                  </a:lnTo>
                  <a:lnTo>
                    <a:pt x="9207" y="56"/>
                  </a:lnTo>
                  <a:lnTo>
                    <a:pt x="8931" y="111"/>
                  </a:lnTo>
                  <a:lnTo>
                    <a:pt x="8654" y="166"/>
                  </a:lnTo>
                  <a:lnTo>
                    <a:pt x="8377" y="240"/>
                  </a:lnTo>
                  <a:lnTo>
                    <a:pt x="8100" y="332"/>
                  </a:lnTo>
                  <a:lnTo>
                    <a:pt x="7824" y="425"/>
                  </a:lnTo>
                  <a:lnTo>
                    <a:pt x="7565" y="554"/>
                  </a:lnTo>
                  <a:lnTo>
                    <a:pt x="7289" y="683"/>
                  </a:lnTo>
                  <a:lnTo>
                    <a:pt x="7049" y="830"/>
                  </a:lnTo>
                  <a:lnTo>
                    <a:pt x="6790" y="978"/>
                  </a:lnTo>
                  <a:lnTo>
                    <a:pt x="6551" y="1144"/>
                  </a:lnTo>
                  <a:lnTo>
                    <a:pt x="6311" y="1329"/>
                  </a:lnTo>
                  <a:lnTo>
                    <a:pt x="6071" y="1532"/>
                  </a:lnTo>
                  <a:lnTo>
                    <a:pt x="5849" y="1735"/>
                  </a:lnTo>
                  <a:lnTo>
                    <a:pt x="0" y="7584"/>
                  </a:lnTo>
                  <a:lnTo>
                    <a:pt x="1421" y="9023"/>
                  </a:lnTo>
                  <a:lnTo>
                    <a:pt x="7289" y="3155"/>
                  </a:lnTo>
                  <a:lnTo>
                    <a:pt x="7584" y="2897"/>
                  </a:lnTo>
                  <a:lnTo>
                    <a:pt x="7897" y="2657"/>
                  </a:lnTo>
                  <a:lnTo>
                    <a:pt x="8230" y="2454"/>
                  </a:lnTo>
                  <a:lnTo>
                    <a:pt x="8580" y="2307"/>
                  </a:lnTo>
                  <a:lnTo>
                    <a:pt x="8949" y="2177"/>
                  </a:lnTo>
                  <a:lnTo>
                    <a:pt x="9318" y="2085"/>
                  </a:lnTo>
                  <a:lnTo>
                    <a:pt x="9687" y="2030"/>
                  </a:lnTo>
                  <a:lnTo>
                    <a:pt x="10075" y="2011"/>
                  </a:lnTo>
                  <a:lnTo>
                    <a:pt x="10444" y="2030"/>
                  </a:lnTo>
                  <a:lnTo>
                    <a:pt x="10831" y="2085"/>
                  </a:lnTo>
                  <a:lnTo>
                    <a:pt x="11200" y="2177"/>
                  </a:lnTo>
                  <a:lnTo>
                    <a:pt x="11551" y="2307"/>
                  </a:lnTo>
                  <a:lnTo>
                    <a:pt x="11901" y="2454"/>
                  </a:lnTo>
                  <a:lnTo>
                    <a:pt x="12233" y="2657"/>
                  </a:lnTo>
                  <a:lnTo>
                    <a:pt x="12566" y="2897"/>
                  </a:lnTo>
                  <a:lnTo>
                    <a:pt x="12861" y="3155"/>
                  </a:lnTo>
                  <a:lnTo>
                    <a:pt x="18710" y="9023"/>
                  </a:lnTo>
                  <a:lnTo>
                    <a:pt x="20130" y="7584"/>
                  </a:lnTo>
                  <a:lnTo>
                    <a:pt x="14281" y="1735"/>
                  </a:lnTo>
                  <a:lnTo>
                    <a:pt x="14060" y="1532"/>
                  </a:lnTo>
                  <a:lnTo>
                    <a:pt x="13820" y="1329"/>
                  </a:lnTo>
                  <a:lnTo>
                    <a:pt x="13599" y="1144"/>
                  </a:lnTo>
                  <a:lnTo>
                    <a:pt x="13340" y="978"/>
                  </a:lnTo>
                  <a:lnTo>
                    <a:pt x="13101" y="830"/>
                  </a:lnTo>
                  <a:lnTo>
                    <a:pt x="12842" y="683"/>
                  </a:lnTo>
                  <a:lnTo>
                    <a:pt x="12584" y="554"/>
                  </a:lnTo>
                  <a:lnTo>
                    <a:pt x="12307" y="425"/>
                  </a:lnTo>
                  <a:lnTo>
                    <a:pt x="12049" y="332"/>
                  </a:lnTo>
                  <a:lnTo>
                    <a:pt x="11772" y="240"/>
                  </a:lnTo>
                  <a:lnTo>
                    <a:pt x="11495" y="166"/>
                  </a:lnTo>
                  <a:lnTo>
                    <a:pt x="11200" y="111"/>
                  </a:lnTo>
                  <a:lnTo>
                    <a:pt x="10923" y="56"/>
                  </a:lnTo>
                  <a:lnTo>
                    <a:pt x="10647" y="19"/>
                  </a:lnTo>
                  <a:lnTo>
                    <a:pt x="103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4540616" y="4473643"/>
              <a:ext cx="1833364" cy="144858"/>
            </a:xfrm>
            <a:custGeom>
              <a:avLst/>
              <a:gdLst/>
              <a:ahLst/>
              <a:cxnLst/>
              <a:rect l="l" t="t" r="r" b="b"/>
              <a:pathLst>
                <a:path w="94821" h="7492" extrusionOk="0">
                  <a:moveTo>
                    <a:pt x="10832" y="0"/>
                  </a:moveTo>
                  <a:lnTo>
                    <a:pt x="10684" y="19"/>
                  </a:lnTo>
                  <a:lnTo>
                    <a:pt x="10555" y="37"/>
                  </a:lnTo>
                  <a:lnTo>
                    <a:pt x="10426" y="74"/>
                  </a:lnTo>
                  <a:lnTo>
                    <a:pt x="10297" y="129"/>
                  </a:lnTo>
                  <a:lnTo>
                    <a:pt x="10186" y="203"/>
                  </a:lnTo>
                  <a:lnTo>
                    <a:pt x="10075" y="258"/>
                  </a:lnTo>
                  <a:lnTo>
                    <a:pt x="9965" y="351"/>
                  </a:lnTo>
                  <a:lnTo>
                    <a:pt x="9762" y="535"/>
                  </a:lnTo>
                  <a:lnTo>
                    <a:pt x="9595" y="757"/>
                  </a:lnTo>
                  <a:lnTo>
                    <a:pt x="9466" y="978"/>
                  </a:lnTo>
                  <a:lnTo>
                    <a:pt x="9356" y="1236"/>
                  </a:lnTo>
                  <a:lnTo>
                    <a:pt x="9263" y="1421"/>
                  </a:lnTo>
                  <a:lnTo>
                    <a:pt x="9171" y="1587"/>
                  </a:lnTo>
                  <a:lnTo>
                    <a:pt x="9042" y="1771"/>
                  </a:lnTo>
                  <a:lnTo>
                    <a:pt x="8913" y="1937"/>
                  </a:lnTo>
                  <a:lnTo>
                    <a:pt x="8747" y="2085"/>
                  </a:lnTo>
                  <a:lnTo>
                    <a:pt x="8581" y="2233"/>
                  </a:lnTo>
                  <a:lnTo>
                    <a:pt x="8378" y="2380"/>
                  </a:lnTo>
                  <a:lnTo>
                    <a:pt x="8175" y="2528"/>
                  </a:lnTo>
                  <a:lnTo>
                    <a:pt x="7953" y="2657"/>
                  </a:lnTo>
                  <a:lnTo>
                    <a:pt x="7732" y="2786"/>
                  </a:lnTo>
                  <a:lnTo>
                    <a:pt x="7234" y="3008"/>
                  </a:lnTo>
                  <a:lnTo>
                    <a:pt x="6699" y="3229"/>
                  </a:lnTo>
                  <a:lnTo>
                    <a:pt x="6127" y="3413"/>
                  </a:lnTo>
                  <a:lnTo>
                    <a:pt x="5536" y="3580"/>
                  </a:lnTo>
                  <a:lnTo>
                    <a:pt x="4946" y="3709"/>
                  </a:lnTo>
                  <a:lnTo>
                    <a:pt x="4337" y="3838"/>
                  </a:lnTo>
                  <a:lnTo>
                    <a:pt x="3747" y="3930"/>
                  </a:lnTo>
                  <a:lnTo>
                    <a:pt x="3175" y="4004"/>
                  </a:lnTo>
                  <a:lnTo>
                    <a:pt x="2621" y="4059"/>
                  </a:lnTo>
                  <a:lnTo>
                    <a:pt x="2104" y="4096"/>
                  </a:lnTo>
                  <a:lnTo>
                    <a:pt x="1625" y="4133"/>
                  </a:lnTo>
                  <a:lnTo>
                    <a:pt x="1422" y="4133"/>
                  </a:lnTo>
                  <a:lnTo>
                    <a:pt x="1237" y="4170"/>
                  </a:lnTo>
                  <a:lnTo>
                    <a:pt x="1071" y="4225"/>
                  </a:lnTo>
                  <a:lnTo>
                    <a:pt x="905" y="4281"/>
                  </a:lnTo>
                  <a:lnTo>
                    <a:pt x="757" y="4373"/>
                  </a:lnTo>
                  <a:lnTo>
                    <a:pt x="628" y="4465"/>
                  </a:lnTo>
                  <a:lnTo>
                    <a:pt x="518" y="4557"/>
                  </a:lnTo>
                  <a:lnTo>
                    <a:pt x="407" y="4687"/>
                  </a:lnTo>
                  <a:lnTo>
                    <a:pt x="315" y="4797"/>
                  </a:lnTo>
                  <a:lnTo>
                    <a:pt x="222" y="4945"/>
                  </a:lnTo>
                  <a:lnTo>
                    <a:pt x="149" y="5074"/>
                  </a:lnTo>
                  <a:lnTo>
                    <a:pt x="93" y="5222"/>
                  </a:lnTo>
                  <a:lnTo>
                    <a:pt x="56" y="5369"/>
                  </a:lnTo>
                  <a:lnTo>
                    <a:pt x="19" y="5535"/>
                  </a:lnTo>
                  <a:lnTo>
                    <a:pt x="1" y="5683"/>
                  </a:lnTo>
                  <a:lnTo>
                    <a:pt x="1" y="5849"/>
                  </a:lnTo>
                  <a:lnTo>
                    <a:pt x="1" y="5997"/>
                  </a:lnTo>
                  <a:lnTo>
                    <a:pt x="19" y="6163"/>
                  </a:lnTo>
                  <a:lnTo>
                    <a:pt x="56" y="6310"/>
                  </a:lnTo>
                  <a:lnTo>
                    <a:pt x="93" y="6458"/>
                  </a:lnTo>
                  <a:lnTo>
                    <a:pt x="149" y="6606"/>
                  </a:lnTo>
                  <a:lnTo>
                    <a:pt x="222" y="6735"/>
                  </a:lnTo>
                  <a:lnTo>
                    <a:pt x="315" y="6864"/>
                  </a:lnTo>
                  <a:lnTo>
                    <a:pt x="407" y="6993"/>
                  </a:lnTo>
                  <a:lnTo>
                    <a:pt x="518" y="7104"/>
                  </a:lnTo>
                  <a:lnTo>
                    <a:pt x="628" y="7196"/>
                  </a:lnTo>
                  <a:lnTo>
                    <a:pt x="757" y="7288"/>
                  </a:lnTo>
                  <a:lnTo>
                    <a:pt x="905" y="7362"/>
                  </a:lnTo>
                  <a:lnTo>
                    <a:pt x="1071" y="7417"/>
                  </a:lnTo>
                  <a:lnTo>
                    <a:pt x="1237" y="7454"/>
                  </a:lnTo>
                  <a:lnTo>
                    <a:pt x="1422" y="7473"/>
                  </a:lnTo>
                  <a:lnTo>
                    <a:pt x="1625" y="7491"/>
                  </a:lnTo>
                  <a:lnTo>
                    <a:pt x="2381" y="7454"/>
                  </a:lnTo>
                  <a:lnTo>
                    <a:pt x="3156" y="7399"/>
                  </a:lnTo>
                  <a:lnTo>
                    <a:pt x="3968" y="7325"/>
                  </a:lnTo>
                  <a:lnTo>
                    <a:pt x="4780" y="7214"/>
                  </a:lnTo>
                  <a:lnTo>
                    <a:pt x="5592" y="7067"/>
                  </a:lnTo>
                  <a:lnTo>
                    <a:pt x="6403" y="6882"/>
                  </a:lnTo>
                  <a:lnTo>
                    <a:pt x="6809" y="6772"/>
                  </a:lnTo>
                  <a:lnTo>
                    <a:pt x="7215" y="6642"/>
                  </a:lnTo>
                  <a:lnTo>
                    <a:pt x="7603" y="6513"/>
                  </a:lnTo>
                  <a:lnTo>
                    <a:pt x="7990" y="6366"/>
                  </a:lnTo>
                  <a:lnTo>
                    <a:pt x="8378" y="6218"/>
                  </a:lnTo>
                  <a:lnTo>
                    <a:pt x="8747" y="6052"/>
                  </a:lnTo>
                  <a:lnTo>
                    <a:pt x="9116" y="5867"/>
                  </a:lnTo>
                  <a:lnTo>
                    <a:pt x="9466" y="5683"/>
                  </a:lnTo>
                  <a:lnTo>
                    <a:pt x="9817" y="5462"/>
                  </a:lnTo>
                  <a:lnTo>
                    <a:pt x="10149" y="5240"/>
                  </a:lnTo>
                  <a:lnTo>
                    <a:pt x="10463" y="5000"/>
                  </a:lnTo>
                  <a:lnTo>
                    <a:pt x="10776" y="4760"/>
                  </a:lnTo>
                  <a:lnTo>
                    <a:pt x="11053" y="4484"/>
                  </a:lnTo>
                  <a:lnTo>
                    <a:pt x="11330" y="4207"/>
                  </a:lnTo>
                  <a:lnTo>
                    <a:pt x="11588" y="3893"/>
                  </a:lnTo>
                  <a:lnTo>
                    <a:pt x="11828" y="3580"/>
                  </a:lnTo>
                  <a:lnTo>
                    <a:pt x="11943" y="3407"/>
                  </a:lnTo>
                  <a:lnTo>
                    <a:pt x="11943" y="3407"/>
                  </a:lnTo>
                  <a:lnTo>
                    <a:pt x="82993" y="6975"/>
                  </a:lnTo>
                  <a:lnTo>
                    <a:pt x="93197" y="7491"/>
                  </a:lnTo>
                  <a:lnTo>
                    <a:pt x="93400" y="7491"/>
                  </a:lnTo>
                  <a:lnTo>
                    <a:pt x="93584" y="7454"/>
                  </a:lnTo>
                  <a:lnTo>
                    <a:pt x="93750" y="7436"/>
                  </a:lnTo>
                  <a:lnTo>
                    <a:pt x="93916" y="7380"/>
                  </a:lnTo>
                  <a:lnTo>
                    <a:pt x="94046" y="7307"/>
                  </a:lnTo>
                  <a:lnTo>
                    <a:pt x="94193" y="7214"/>
                  </a:lnTo>
                  <a:lnTo>
                    <a:pt x="94304" y="7122"/>
                  </a:lnTo>
                  <a:lnTo>
                    <a:pt x="94415" y="7011"/>
                  </a:lnTo>
                  <a:lnTo>
                    <a:pt x="94507" y="6901"/>
                  </a:lnTo>
                  <a:lnTo>
                    <a:pt x="94599" y="6772"/>
                  </a:lnTo>
                  <a:lnTo>
                    <a:pt x="94654" y="6642"/>
                  </a:lnTo>
                  <a:lnTo>
                    <a:pt x="94710" y="6495"/>
                  </a:lnTo>
                  <a:lnTo>
                    <a:pt x="94765" y="6347"/>
                  </a:lnTo>
                  <a:lnTo>
                    <a:pt x="94784" y="6200"/>
                  </a:lnTo>
                  <a:lnTo>
                    <a:pt x="94802" y="6034"/>
                  </a:lnTo>
                  <a:lnTo>
                    <a:pt x="94820" y="5886"/>
                  </a:lnTo>
                  <a:lnTo>
                    <a:pt x="94802" y="5720"/>
                  </a:lnTo>
                  <a:lnTo>
                    <a:pt x="94784" y="5572"/>
                  </a:lnTo>
                  <a:lnTo>
                    <a:pt x="94765" y="5406"/>
                  </a:lnTo>
                  <a:lnTo>
                    <a:pt x="94710" y="5259"/>
                  </a:lnTo>
                  <a:lnTo>
                    <a:pt x="94654" y="5111"/>
                  </a:lnTo>
                  <a:lnTo>
                    <a:pt x="94581" y="4982"/>
                  </a:lnTo>
                  <a:lnTo>
                    <a:pt x="94507" y="4834"/>
                  </a:lnTo>
                  <a:lnTo>
                    <a:pt x="94415" y="4705"/>
                  </a:lnTo>
                  <a:lnTo>
                    <a:pt x="94304" y="4594"/>
                  </a:lnTo>
                  <a:lnTo>
                    <a:pt x="94193" y="4484"/>
                  </a:lnTo>
                  <a:lnTo>
                    <a:pt x="94046" y="4391"/>
                  </a:lnTo>
                  <a:lnTo>
                    <a:pt x="93898" y="4299"/>
                  </a:lnTo>
                  <a:lnTo>
                    <a:pt x="93750" y="4244"/>
                  </a:lnTo>
                  <a:lnTo>
                    <a:pt x="93584" y="4188"/>
                  </a:lnTo>
                  <a:lnTo>
                    <a:pt x="93400" y="4152"/>
                  </a:lnTo>
                  <a:lnTo>
                    <a:pt x="93197" y="4133"/>
                  </a:lnTo>
                  <a:lnTo>
                    <a:pt x="21164" y="517"/>
                  </a:lnTo>
                  <a:lnTo>
                    <a:pt x="109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2770071" y="4473643"/>
              <a:ext cx="1832997" cy="144858"/>
            </a:xfrm>
            <a:custGeom>
              <a:avLst/>
              <a:gdLst/>
              <a:ahLst/>
              <a:cxnLst/>
              <a:rect l="l" t="t" r="r" b="b"/>
              <a:pathLst>
                <a:path w="94802" h="7492" extrusionOk="0">
                  <a:moveTo>
                    <a:pt x="83842" y="0"/>
                  </a:moveTo>
                  <a:lnTo>
                    <a:pt x="11809" y="3616"/>
                  </a:lnTo>
                  <a:lnTo>
                    <a:pt x="1606" y="4133"/>
                  </a:lnTo>
                  <a:lnTo>
                    <a:pt x="1422" y="4152"/>
                  </a:lnTo>
                  <a:lnTo>
                    <a:pt x="1237" y="4188"/>
                  </a:lnTo>
                  <a:lnTo>
                    <a:pt x="1053" y="4244"/>
                  </a:lnTo>
                  <a:lnTo>
                    <a:pt x="905" y="4299"/>
                  </a:lnTo>
                  <a:lnTo>
                    <a:pt x="757" y="4391"/>
                  </a:lnTo>
                  <a:lnTo>
                    <a:pt x="628" y="4484"/>
                  </a:lnTo>
                  <a:lnTo>
                    <a:pt x="499" y="4594"/>
                  </a:lnTo>
                  <a:lnTo>
                    <a:pt x="407" y="4705"/>
                  </a:lnTo>
                  <a:lnTo>
                    <a:pt x="296" y="4834"/>
                  </a:lnTo>
                  <a:lnTo>
                    <a:pt x="222" y="4982"/>
                  </a:lnTo>
                  <a:lnTo>
                    <a:pt x="148" y="5111"/>
                  </a:lnTo>
                  <a:lnTo>
                    <a:pt x="93" y="5259"/>
                  </a:lnTo>
                  <a:lnTo>
                    <a:pt x="56" y="5406"/>
                  </a:lnTo>
                  <a:lnTo>
                    <a:pt x="19" y="5572"/>
                  </a:lnTo>
                  <a:lnTo>
                    <a:pt x="1" y="5720"/>
                  </a:lnTo>
                  <a:lnTo>
                    <a:pt x="1" y="5886"/>
                  </a:lnTo>
                  <a:lnTo>
                    <a:pt x="1" y="6034"/>
                  </a:lnTo>
                  <a:lnTo>
                    <a:pt x="19" y="6200"/>
                  </a:lnTo>
                  <a:lnTo>
                    <a:pt x="56" y="6347"/>
                  </a:lnTo>
                  <a:lnTo>
                    <a:pt x="93" y="6495"/>
                  </a:lnTo>
                  <a:lnTo>
                    <a:pt x="148" y="6642"/>
                  </a:lnTo>
                  <a:lnTo>
                    <a:pt x="222" y="6772"/>
                  </a:lnTo>
                  <a:lnTo>
                    <a:pt x="296" y="6901"/>
                  </a:lnTo>
                  <a:lnTo>
                    <a:pt x="388" y="7011"/>
                  </a:lnTo>
                  <a:lnTo>
                    <a:pt x="499" y="7122"/>
                  </a:lnTo>
                  <a:lnTo>
                    <a:pt x="628" y="7214"/>
                  </a:lnTo>
                  <a:lnTo>
                    <a:pt x="757" y="7307"/>
                  </a:lnTo>
                  <a:lnTo>
                    <a:pt x="905" y="7380"/>
                  </a:lnTo>
                  <a:lnTo>
                    <a:pt x="1053" y="7436"/>
                  </a:lnTo>
                  <a:lnTo>
                    <a:pt x="1237" y="7454"/>
                  </a:lnTo>
                  <a:lnTo>
                    <a:pt x="1422" y="7491"/>
                  </a:lnTo>
                  <a:lnTo>
                    <a:pt x="1606" y="7491"/>
                  </a:lnTo>
                  <a:lnTo>
                    <a:pt x="73639" y="3875"/>
                  </a:lnTo>
                  <a:lnTo>
                    <a:pt x="82860" y="3408"/>
                  </a:lnTo>
                  <a:lnTo>
                    <a:pt x="82860" y="3408"/>
                  </a:lnTo>
                  <a:lnTo>
                    <a:pt x="82975" y="3580"/>
                  </a:lnTo>
                  <a:lnTo>
                    <a:pt x="83215" y="3893"/>
                  </a:lnTo>
                  <a:lnTo>
                    <a:pt x="83473" y="4207"/>
                  </a:lnTo>
                  <a:lnTo>
                    <a:pt x="83750" y="4484"/>
                  </a:lnTo>
                  <a:lnTo>
                    <a:pt x="84045" y="4760"/>
                  </a:lnTo>
                  <a:lnTo>
                    <a:pt x="84340" y="5000"/>
                  </a:lnTo>
                  <a:lnTo>
                    <a:pt x="84672" y="5240"/>
                  </a:lnTo>
                  <a:lnTo>
                    <a:pt x="85004" y="5462"/>
                  </a:lnTo>
                  <a:lnTo>
                    <a:pt x="85337" y="5683"/>
                  </a:lnTo>
                  <a:lnTo>
                    <a:pt x="85687" y="5867"/>
                  </a:lnTo>
                  <a:lnTo>
                    <a:pt x="86056" y="6052"/>
                  </a:lnTo>
                  <a:lnTo>
                    <a:pt x="86425" y="6218"/>
                  </a:lnTo>
                  <a:lnTo>
                    <a:pt x="86813" y="6366"/>
                  </a:lnTo>
                  <a:lnTo>
                    <a:pt x="87200" y="6513"/>
                  </a:lnTo>
                  <a:lnTo>
                    <a:pt x="87606" y="6642"/>
                  </a:lnTo>
                  <a:lnTo>
                    <a:pt x="87993" y="6772"/>
                  </a:lnTo>
                  <a:lnTo>
                    <a:pt x="88399" y="6864"/>
                  </a:lnTo>
                  <a:lnTo>
                    <a:pt x="89211" y="7067"/>
                  </a:lnTo>
                  <a:lnTo>
                    <a:pt x="90042" y="7214"/>
                  </a:lnTo>
                  <a:lnTo>
                    <a:pt x="90853" y="7325"/>
                  </a:lnTo>
                  <a:lnTo>
                    <a:pt x="91647" y="7399"/>
                  </a:lnTo>
                  <a:lnTo>
                    <a:pt x="92440" y="7454"/>
                  </a:lnTo>
                  <a:lnTo>
                    <a:pt x="93197" y="7491"/>
                  </a:lnTo>
                  <a:lnTo>
                    <a:pt x="93381" y="7473"/>
                  </a:lnTo>
                  <a:lnTo>
                    <a:pt x="93566" y="7454"/>
                  </a:lnTo>
                  <a:lnTo>
                    <a:pt x="93750" y="7417"/>
                  </a:lnTo>
                  <a:lnTo>
                    <a:pt x="93898" y="7362"/>
                  </a:lnTo>
                  <a:lnTo>
                    <a:pt x="94045" y="7288"/>
                  </a:lnTo>
                  <a:lnTo>
                    <a:pt x="94175" y="7196"/>
                  </a:lnTo>
                  <a:lnTo>
                    <a:pt x="94304" y="7104"/>
                  </a:lnTo>
                  <a:lnTo>
                    <a:pt x="94414" y="6993"/>
                  </a:lnTo>
                  <a:lnTo>
                    <a:pt x="94507" y="6864"/>
                  </a:lnTo>
                  <a:lnTo>
                    <a:pt x="94580" y="6735"/>
                  </a:lnTo>
                  <a:lnTo>
                    <a:pt x="94654" y="6606"/>
                  </a:lnTo>
                  <a:lnTo>
                    <a:pt x="94710" y="6458"/>
                  </a:lnTo>
                  <a:lnTo>
                    <a:pt x="94747" y="6310"/>
                  </a:lnTo>
                  <a:lnTo>
                    <a:pt x="94783" y="6163"/>
                  </a:lnTo>
                  <a:lnTo>
                    <a:pt x="94802" y="5997"/>
                  </a:lnTo>
                  <a:lnTo>
                    <a:pt x="94802" y="5849"/>
                  </a:lnTo>
                  <a:lnTo>
                    <a:pt x="94802" y="5683"/>
                  </a:lnTo>
                  <a:lnTo>
                    <a:pt x="94783" y="5535"/>
                  </a:lnTo>
                  <a:lnTo>
                    <a:pt x="94747" y="5369"/>
                  </a:lnTo>
                  <a:lnTo>
                    <a:pt x="94710" y="5222"/>
                  </a:lnTo>
                  <a:lnTo>
                    <a:pt x="94654" y="5074"/>
                  </a:lnTo>
                  <a:lnTo>
                    <a:pt x="94580" y="4945"/>
                  </a:lnTo>
                  <a:lnTo>
                    <a:pt x="94507" y="4797"/>
                  </a:lnTo>
                  <a:lnTo>
                    <a:pt x="94414" y="4687"/>
                  </a:lnTo>
                  <a:lnTo>
                    <a:pt x="94304" y="4557"/>
                  </a:lnTo>
                  <a:lnTo>
                    <a:pt x="94175" y="4465"/>
                  </a:lnTo>
                  <a:lnTo>
                    <a:pt x="94045" y="4373"/>
                  </a:lnTo>
                  <a:lnTo>
                    <a:pt x="93898" y="4281"/>
                  </a:lnTo>
                  <a:lnTo>
                    <a:pt x="93750" y="4225"/>
                  </a:lnTo>
                  <a:lnTo>
                    <a:pt x="93566" y="4170"/>
                  </a:lnTo>
                  <a:lnTo>
                    <a:pt x="93381" y="4133"/>
                  </a:lnTo>
                  <a:lnTo>
                    <a:pt x="93197" y="4133"/>
                  </a:lnTo>
                  <a:lnTo>
                    <a:pt x="92717" y="4096"/>
                  </a:lnTo>
                  <a:lnTo>
                    <a:pt x="92182" y="4059"/>
                  </a:lnTo>
                  <a:lnTo>
                    <a:pt x="91628" y="4004"/>
                  </a:lnTo>
                  <a:lnTo>
                    <a:pt x="91056" y="3930"/>
                  </a:lnTo>
                  <a:lnTo>
                    <a:pt x="90466" y="3838"/>
                  </a:lnTo>
                  <a:lnTo>
                    <a:pt x="89857" y="3709"/>
                  </a:lnTo>
                  <a:lnTo>
                    <a:pt x="89267" y="3580"/>
                  </a:lnTo>
                  <a:lnTo>
                    <a:pt x="88676" y="3413"/>
                  </a:lnTo>
                  <a:lnTo>
                    <a:pt x="88123" y="3229"/>
                  </a:lnTo>
                  <a:lnTo>
                    <a:pt x="87588" y="3008"/>
                  </a:lnTo>
                  <a:lnTo>
                    <a:pt x="87089" y="2786"/>
                  </a:lnTo>
                  <a:lnTo>
                    <a:pt x="86850" y="2657"/>
                  </a:lnTo>
                  <a:lnTo>
                    <a:pt x="86628" y="2528"/>
                  </a:lnTo>
                  <a:lnTo>
                    <a:pt x="86425" y="2380"/>
                  </a:lnTo>
                  <a:lnTo>
                    <a:pt x="86241" y="2233"/>
                  </a:lnTo>
                  <a:lnTo>
                    <a:pt x="86056" y="2085"/>
                  </a:lnTo>
                  <a:lnTo>
                    <a:pt x="85909" y="1937"/>
                  </a:lnTo>
                  <a:lnTo>
                    <a:pt x="85761" y="1771"/>
                  </a:lnTo>
                  <a:lnTo>
                    <a:pt x="85632" y="1587"/>
                  </a:lnTo>
                  <a:lnTo>
                    <a:pt x="85540" y="1421"/>
                  </a:lnTo>
                  <a:lnTo>
                    <a:pt x="85466" y="1236"/>
                  </a:lnTo>
                  <a:lnTo>
                    <a:pt x="85355" y="978"/>
                  </a:lnTo>
                  <a:lnTo>
                    <a:pt x="85207" y="757"/>
                  </a:lnTo>
                  <a:lnTo>
                    <a:pt x="85041" y="535"/>
                  </a:lnTo>
                  <a:lnTo>
                    <a:pt x="84838" y="351"/>
                  </a:lnTo>
                  <a:lnTo>
                    <a:pt x="84635" y="203"/>
                  </a:lnTo>
                  <a:lnTo>
                    <a:pt x="84506" y="129"/>
                  </a:lnTo>
                  <a:lnTo>
                    <a:pt x="84377" y="74"/>
                  </a:lnTo>
                  <a:lnTo>
                    <a:pt x="84248" y="37"/>
                  </a:lnTo>
                  <a:lnTo>
                    <a:pt x="84119" y="19"/>
                  </a:lnTo>
                  <a:lnTo>
                    <a:pt x="839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4794271" y="3312770"/>
              <a:ext cx="802344" cy="802344"/>
            </a:xfrm>
            <a:custGeom>
              <a:avLst/>
              <a:gdLst/>
              <a:ahLst/>
              <a:cxnLst/>
              <a:rect l="l" t="t" r="r" b="b"/>
              <a:pathLst>
                <a:path w="41497" h="41497" fill="none" extrusionOk="0">
                  <a:moveTo>
                    <a:pt x="34522" y="36275"/>
                  </a:moveTo>
                  <a:lnTo>
                    <a:pt x="34522" y="36275"/>
                  </a:lnTo>
                  <a:lnTo>
                    <a:pt x="34116" y="36626"/>
                  </a:lnTo>
                  <a:lnTo>
                    <a:pt x="33711" y="36958"/>
                  </a:lnTo>
                  <a:lnTo>
                    <a:pt x="33286" y="37290"/>
                  </a:lnTo>
                  <a:lnTo>
                    <a:pt x="32862" y="37604"/>
                  </a:lnTo>
                  <a:lnTo>
                    <a:pt x="32437" y="37899"/>
                  </a:lnTo>
                  <a:lnTo>
                    <a:pt x="32013" y="38194"/>
                  </a:lnTo>
                  <a:lnTo>
                    <a:pt x="31570" y="38471"/>
                  </a:lnTo>
                  <a:lnTo>
                    <a:pt x="31127" y="38729"/>
                  </a:lnTo>
                  <a:lnTo>
                    <a:pt x="30666" y="38988"/>
                  </a:lnTo>
                  <a:lnTo>
                    <a:pt x="30223" y="39227"/>
                  </a:lnTo>
                  <a:lnTo>
                    <a:pt x="29762" y="39449"/>
                  </a:lnTo>
                  <a:lnTo>
                    <a:pt x="29301" y="39670"/>
                  </a:lnTo>
                  <a:lnTo>
                    <a:pt x="28821" y="39873"/>
                  </a:lnTo>
                  <a:lnTo>
                    <a:pt x="28360" y="40058"/>
                  </a:lnTo>
                  <a:lnTo>
                    <a:pt x="27880" y="40242"/>
                  </a:lnTo>
                  <a:lnTo>
                    <a:pt x="27400" y="40408"/>
                  </a:lnTo>
                  <a:lnTo>
                    <a:pt x="26921" y="40574"/>
                  </a:lnTo>
                  <a:lnTo>
                    <a:pt x="26441" y="40704"/>
                  </a:lnTo>
                  <a:lnTo>
                    <a:pt x="25961" y="40851"/>
                  </a:lnTo>
                  <a:lnTo>
                    <a:pt x="25463" y="40962"/>
                  </a:lnTo>
                  <a:lnTo>
                    <a:pt x="24983" y="41073"/>
                  </a:lnTo>
                  <a:lnTo>
                    <a:pt x="24485" y="41165"/>
                  </a:lnTo>
                  <a:lnTo>
                    <a:pt x="23987" y="41257"/>
                  </a:lnTo>
                  <a:lnTo>
                    <a:pt x="23489" y="41312"/>
                  </a:lnTo>
                  <a:lnTo>
                    <a:pt x="23009" y="41386"/>
                  </a:lnTo>
                  <a:lnTo>
                    <a:pt x="22511" y="41423"/>
                  </a:lnTo>
                  <a:lnTo>
                    <a:pt x="22013" y="41460"/>
                  </a:lnTo>
                  <a:lnTo>
                    <a:pt x="21514" y="41497"/>
                  </a:lnTo>
                  <a:lnTo>
                    <a:pt x="21016" y="41497"/>
                  </a:lnTo>
                  <a:lnTo>
                    <a:pt x="20518" y="41497"/>
                  </a:lnTo>
                  <a:lnTo>
                    <a:pt x="20020" y="41497"/>
                  </a:lnTo>
                  <a:lnTo>
                    <a:pt x="19522" y="41460"/>
                  </a:lnTo>
                  <a:lnTo>
                    <a:pt x="19024" y="41423"/>
                  </a:lnTo>
                  <a:lnTo>
                    <a:pt x="18525" y="41386"/>
                  </a:lnTo>
                  <a:lnTo>
                    <a:pt x="18027" y="41331"/>
                  </a:lnTo>
                  <a:lnTo>
                    <a:pt x="17529" y="41257"/>
                  </a:lnTo>
                  <a:lnTo>
                    <a:pt x="17049" y="41165"/>
                  </a:lnTo>
                  <a:lnTo>
                    <a:pt x="16551" y="41073"/>
                  </a:lnTo>
                  <a:lnTo>
                    <a:pt x="16071" y="40962"/>
                  </a:lnTo>
                  <a:lnTo>
                    <a:pt x="15573" y="40851"/>
                  </a:lnTo>
                  <a:lnTo>
                    <a:pt x="15094" y="40722"/>
                  </a:lnTo>
                  <a:lnTo>
                    <a:pt x="14614" y="40574"/>
                  </a:lnTo>
                  <a:lnTo>
                    <a:pt x="14134" y="40427"/>
                  </a:lnTo>
                  <a:lnTo>
                    <a:pt x="13673" y="40261"/>
                  </a:lnTo>
                  <a:lnTo>
                    <a:pt x="13193" y="40076"/>
                  </a:lnTo>
                  <a:lnTo>
                    <a:pt x="12732" y="39892"/>
                  </a:lnTo>
                  <a:lnTo>
                    <a:pt x="12271" y="39689"/>
                  </a:lnTo>
                  <a:lnTo>
                    <a:pt x="11809" y="39486"/>
                  </a:lnTo>
                  <a:lnTo>
                    <a:pt x="11348" y="39264"/>
                  </a:lnTo>
                  <a:lnTo>
                    <a:pt x="10905" y="39025"/>
                  </a:lnTo>
                  <a:lnTo>
                    <a:pt x="10462" y="38785"/>
                  </a:lnTo>
                  <a:lnTo>
                    <a:pt x="10019" y="38526"/>
                  </a:lnTo>
                  <a:lnTo>
                    <a:pt x="9595" y="38250"/>
                  </a:lnTo>
                  <a:lnTo>
                    <a:pt x="9152" y="37973"/>
                  </a:lnTo>
                  <a:lnTo>
                    <a:pt x="8728" y="37678"/>
                  </a:lnTo>
                  <a:lnTo>
                    <a:pt x="8322" y="37382"/>
                  </a:lnTo>
                  <a:lnTo>
                    <a:pt x="7916" y="37050"/>
                  </a:lnTo>
                  <a:lnTo>
                    <a:pt x="7510" y="36737"/>
                  </a:lnTo>
                  <a:lnTo>
                    <a:pt x="7104" y="36386"/>
                  </a:lnTo>
                  <a:lnTo>
                    <a:pt x="6717" y="36035"/>
                  </a:lnTo>
                  <a:lnTo>
                    <a:pt x="6329" y="35685"/>
                  </a:lnTo>
                  <a:lnTo>
                    <a:pt x="5960" y="35316"/>
                  </a:lnTo>
                  <a:lnTo>
                    <a:pt x="5591" y="34928"/>
                  </a:lnTo>
                  <a:lnTo>
                    <a:pt x="5222" y="34522"/>
                  </a:lnTo>
                  <a:lnTo>
                    <a:pt x="5222" y="34522"/>
                  </a:lnTo>
                  <a:lnTo>
                    <a:pt x="4872" y="34117"/>
                  </a:lnTo>
                  <a:lnTo>
                    <a:pt x="4540" y="33711"/>
                  </a:lnTo>
                  <a:lnTo>
                    <a:pt x="4207" y="33286"/>
                  </a:lnTo>
                  <a:lnTo>
                    <a:pt x="3894" y="32862"/>
                  </a:lnTo>
                  <a:lnTo>
                    <a:pt x="3599" y="32438"/>
                  </a:lnTo>
                  <a:lnTo>
                    <a:pt x="3303" y="31995"/>
                  </a:lnTo>
                  <a:lnTo>
                    <a:pt x="3027" y="31570"/>
                  </a:lnTo>
                  <a:lnTo>
                    <a:pt x="2768" y="31128"/>
                  </a:lnTo>
                  <a:lnTo>
                    <a:pt x="2510" y="30666"/>
                  </a:lnTo>
                  <a:lnTo>
                    <a:pt x="2270" y="30205"/>
                  </a:lnTo>
                  <a:lnTo>
                    <a:pt x="2049" y="29762"/>
                  </a:lnTo>
                  <a:lnTo>
                    <a:pt x="1827" y="29282"/>
                  </a:lnTo>
                  <a:lnTo>
                    <a:pt x="1624" y="28821"/>
                  </a:lnTo>
                  <a:lnTo>
                    <a:pt x="1440" y="28360"/>
                  </a:lnTo>
                  <a:lnTo>
                    <a:pt x="1255" y="27880"/>
                  </a:lnTo>
                  <a:lnTo>
                    <a:pt x="1089" y="27400"/>
                  </a:lnTo>
                  <a:lnTo>
                    <a:pt x="923" y="26921"/>
                  </a:lnTo>
                  <a:lnTo>
                    <a:pt x="776" y="26441"/>
                  </a:lnTo>
                  <a:lnTo>
                    <a:pt x="646" y="25961"/>
                  </a:lnTo>
                  <a:lnTo>
                    <a:pt x="536" y="25463"/>
                  </a:lnTo>
                  <a:lnTo>
                    <a:pt x="425" y="24983"/>
                  </a:lnTo>
                  <a:lnTo>
                    <a:pt x="333" y="24485"/>
                  </a:lnTo>
                  <a:lnTo>
                    <a:pt x="240" y="23987"/>
                  </a:lnTo>
                  <a:lnTo>
                    <a:pt x="167" y="23489"/>
                  </a:lnTo>
                  <a:lnTo>
                    <a:pt x="111" y="22991"/>
                  </a:lnTo>
                  <a:lnTo>
                    <a:pt x="74" y="22511"/>
                  </a:lnTo>
                  <a:lnTo>
                    <a:pt x="38" y="22013"/>
                  </a:lnTo>
                  <a:lnTo>
                    <a:pt x="1" y="21515"/>
                  </a:lnTo>
                  <a:lnTo>
                    <a:pt x="1" y="21016"/>
                  </a:lnTo>
                  <a:lnTo>
                    <a:pt x="1" y="20518"/>
                  </a:lnTo>
                  <a:lnTo>
                    <a:pt x="1" y="20020"/>
                  </a:lnTo>
                  <a:lnTo>
                    <a:pt x="38" y="19522"/>
                  </a:lnTo>
                  <a:lnTo>
                    <a:pt x="74" y="19024"/>
                  </a:lnTo>
                  <a:lnTo>
                    <a:pt x="111" y="18526"/>
                  </a:lnTo>
                  <a:lnTo>
                    <a:pt x="167" y="18027"/>
                  </a:lnTo>
                  <a:lnTo>
                    <a:pt x="240" y="17529"/>
                  </a:lnTo>
                  <a:lnTo>
                    <a:pt x="333" y="17049"/>
                  </a:lnTo>
                  <a:lnTo>
                    <a:pt x="425" y="16551"/>
                  </a:lnTo>
                  <a:lnTo>
                    <a:pt x="517" y="16072"/>
                  </a:lnTo>
                  <a:lnTo>
                    <a:pt x="646" y="15573"/>
                  </a:lnTo>
                  <a:lnTo>
                    <a:pt x="776" y="15094"/>
                  </a:lnTo>
                  <a:lnTo>
                    <a:pt x="923" y="14614"/>
                  </a:lnTo>
                  <a:lnTo>
                    <a:pt x="1071" y="14134"/>
                  </a:lnTo>
                  <a:lnTo>
                    <a:pt x="1237" y="13673"/>
                  </a:lnTo>
                  <a:lnTo>
                    <a:pt x="1403" y="13193"/>
                  </a:lnTo>
                  <a:lnTo>
                    <a:pt x="1606" y="12732"/>
                  </a:lnTo>
                  <a:lnTo>
                    <a:pt x="1790" y="12271"/>
                  </a:lnTo>
                  <a:lnTo>
                    <a:pt x="2012" y="11809"/>
                  </a:lnTo>
                  <a:lnTo>
                    <a:pt x="2233" y="11348"/>
                  </a:lnTo>
                  <a:lnTo>
                    <a:pt x="2473" y="10905"/>
                  </a:lnTo>
                  <a:lnTo>
                    <a:pt x="2713" y="10463"/>
                  </a:lnTo>
                  <a:lnTo>
                    <a:pt x="2971" y="10020"/>
                  </a:lnTo>
                  <a:lnTo>
                    <a:pt x="3248" y="9595"/>
                  </a:lnTo>
                  <a:lnTo>
                    <a:pt x="3525" y="9152"/>
                  </a:lnTo>
                  <a:lnTo>
                    <a:pt x="3820" y="8728"/>
                  </a:lnTo>
                  <a:lnTo>
                    <a:pt x="4115" y="8322"/>
                  </a:lnTo>
                  <a:lnTo>
                    <a:pt x="4429" y="7916"/>
                  </a:lnTo>
                  <a:lnTo>
                    <a:pt x="4761" y="7510"/>
                  </a:lnTo>
                  <a:lnTo>
                    <a:pt x="5112" y="7104"/>
                  </a:lnTo>
                  <a:lnTo>
                    <a:pt x="5462" y="6717"/>
                  </a:lnTo>
                  <a:lnTo>
                    <a:pt x="5813" y="6330"/>
                  </a:lnTo>
                  <a:lnTo>
                    <a:pt x="6182" y="5960"/>
                  </a:lnTo>
                  <a:lnTo>
                    <a:pt x="6569" y="5591"/>
                  </a:lnTo>
                  <a:lnTo>
                    <a:pt x="6975" y="5222"/>
                  </a:lnTo>
                  <a:lnTo>
                    <a:pt x="6975" y="5222"/>
                  </a:lnTo>
                  <a:lnTo>
                    <a:pt x="7381" y="4872"/>
                  </a:lnTo>
                  <a:lnTo>
                    <a:pt x="7787" y="4540"/>
                  </a:lnTo>
                  <a:lnTo>
                    <a:pt x="8211" y="4208"/>
                  </a:lnTo>
                  <a:lnTo>
                    <a:pt x="8636" y="3894"/>
                  </a:lnTo>
                  <a:lnTo>
                    <a:pt x="9060" y="3599"/>
                  </a:lnTo>
                  <a:lnTo>
                    <a:pt x="9484" y="3304"/>
                  </a:lnTo>
                  <a:lnTo>
                    <a:pt x="9927" y="3027"/>
                  </a:lnTo>
                  <a:lnTo>
                    <a:pt x="10370" y="2768"/>
                  </a:lnTo>
                  <a:lnTo>
                    <a:pt x="10831" y="2510"/>
                  </a:lnTo>
                  <a:lnTo>
                    <a:pt x="11274" y="2270"/>
                  </a:lnTo>
                  <a:lnTo>
                    <a:pt x="11735" y="2049"/>
                  </a:lnTo>
                  <a:lnTo>
                    <a:pt x="12197" y="1827"/>
                  </a:lnTo>
                  <a:lnTo>
                    <a:pt x="12676" y="1625"/>
                  </a:lnTo>
                  <a:lnTo>
                    <a:pt x="13138" y="1422"/>
                  </a:lnTo>
                  <a:lnTo>
                    <a:pt x="13617" y="1256"/>
                  </a:lnTo>
                  <a:lnTo>
                    <a:pt x="14097" y="1089"/>
                  </a:lnTo>
                  <a:lnTo>
                    <a:pt x="14577" y="923"/>
                  </a:lnTo>
                  <a:lnTo>
                    <a:pt x="15057" y="776"/>
                  </a:lnTo>
                  <a:lnTo>
                    <a:pt x="15536" y="647"/>
                  </a:lnTo>
                  <a:lnTo>
                    <a:pt x="16035" y="536"/>
                  </a:lnTo>
                  <a:lnTo>
                    <a:pt x="16514" y="425"/>
                  </a:lnTo>
                  <a:lnTo>
                    <a:pt x="17012" y="333"/>
                  </a:lnTo>
                  <a:lnTo>
                    <a:pt x="17511" y="241"/>
                  </a:lnTo>
                  <a:lnTo>
                    <a:pt x="18009" y="167"/>
                  </a:lnTo>
                  <a:lnTo>
                    <a:pt x="18488" y="112"/>
                  </a:lnTo>
                  <a:lnTo>
                    <a:pt x="18987" y="56"/>
                  </a:lnTo>
                  <a:lnTo>
                    <a:pt x="19485" y="38"/>
                  </a:lnTo>
                  <a:lnTo>
                    <a:pt x="19983" y="1"/>
                  </a:lnTo>
                  <a:lnTo>
                    <a:pt x="20481" y="1"/>
                  </a:lnTo>
                  <a:lnTo>
                    <a:pt x="20979" y="1"/>
                  </a:lnTo>
                  <a:lnTo>
                    <a:pt x="21478" y="1"/>
                  </a:lnTo>
                  <a:lnTo>
                    <a:pt x="21976" y="38"/>
                  </a:lnTo>
                  <a:lnTo>
                    <a:pt x="22474" y="56"/>
                  </a:lnTo>
                  <a:lnTo>
                    <a:pt x="22972" y="112"/>
                  </a:lnTo>
                  <a:lnTo>
                    <a:pt x="23470" y="167"/>
                  </a:lnTo>
                  <a:lnTo>
                    <a:pt x="23968" y="241"/>
                  </a:lnTo>
                  <a:lnTo>
                    <a:pt x="24448" y="333"/>
                  </a:lnTo>
                  <a:lnTo>
                    <a:pt x="24946" y="425"/>
                  </a:lnTo>
                  <a:lnTo>
                    <a:pt x="25426" y="517"/>
                  </a:lnTo>
                  <a:lnTo>
                    <a:pt x="25906" y="647"/>
                  </a:lnTo>
                  <a:lnTo>
                    <a:pt x="26404" y="776"/>
                  </a:lnTo>
                  <a:lnTo>
                    <a:pt x="26884" y="923"/>
                  </a:lnTo>
                  <a:lnTo>
                    <a:pt x="27345" y="1071"/>
                  </a:lnTo>
                  <a:lnTo>
                    <a:pt x="27825" y="1237"/>
                  </a:lnTo>
                  <a:lnTo>
                    <a:pt x="28304" y="1403"/>
                  </a:lnTo>
                  <a:lnTo>
                    <a:pt x="28766" y="1606"/>
                  </a:lnTo>
                  <a:lnTo>
                    <a:pt x="29227" y="1791"/>
                  </a:lnTo>
                  <a:lnTo>
                    <a:pt x="29688" y="2012"/>
                  </a:lnTo>
                  <a:lnTo>
                    <a:pt x="30131" y="2233"/>
                  </a:lnTo>
                  <a:lnTo>
                    <a:pt x="30592" y="2473"/>
                  </a:lnTo>
                  <a:lnTo>
                    <a:pt x="31035" y="2713"/>
                  </a:lnTo>
                  <a:lnTo>
                    <a:pt x="31478" y="2971"/>
                  </a:lnTo>
                  <a:lnTo>
                    <a:pt x="31902" y="3248"/>
                  </a:lnTo>
                  <a:lnTo>
                    <a:pt x="32345" y="3525"/>
                  </a:lnTo>
                  <a:lnTo>
                    <a:pt x="32751" y="3820"/>
                  </a:lnTo>
                  <a:lnTo>
                    <a:pt x="33175" y="4115"/>
                  </a:lnTo>
                  <a:lnTo>
                    <a:pt x="33581" y="4429"/>
                  </a:lnTo>
                  <a:lnTo>
                    <a:pt x="33987" y="4761"/>
                  </a:lnTo>
                  <a:lnTo>
                    <a:pt x="34393" y="5093"/>
                  </a:lnTo>
                  <a:lnTo>
                    <a:pt x="34781" y="5444"/>
                  </a:lnTo>
                  <a:lnTo>
                    <a:pt x="35168" y="5813"/>
                  </a:lnTo>
                  <a:lnTo>
                    <a:pt x="35537" y="6182"/>
                  </a:lnTo>
                  <a:lnTo>
                    <a:pt x="35906" y="6569"/>
                  </a:lnTo>
                  <a:lnTo>
                    <a:pt x="36275" y="6975"/>
                  </a:lnTo>
                  <a:lnTo>
                    <a:pt x="36275" y="6975"/>
                  </a:lnTo>
                  <a:lnTo>
                    <a:pt x="36626" y="7381"/>
                  </a:lnTo>
                  <a:lnTo>
                    <a:pt x="36958" y="7787"/>
                  </a:lnTo>
                  <a:lnTo>
                    <a:pt x="37290" y="8193"/>
                  </a:lnTo>
                  <a:lnTo>
                    <a:pt x="37604" y="8617"/>
                  </a:lnTo>
                  <a:lnTo>
                    <a:pt x="37899" y="9060"/>
                  </a:lnTo>
                  <a:lnTo>
                    <a:pt x="38194" y="9485"/>
                  </a:lnTo>
                  <a:lnTo>
                    <a:pt x="38471" y="9927"/>
                  </a:lnTo>
                  <a:lnTo>
                    <a:pt x="38729" y="10370"/>
                  </a:lnTo>
                  <a:lnTo>
                    <a:pt x="38987" y="10832"/>
                  </a:lnTo>
                  <a:lnTo>
                    <a:pt x="39227" y="11274"/>
                  </a:lnTo>
                  <a:lnTo>
                    <a:pt x="39449" y="11736"/>
                  </a:lnTo>
                  <a:lnTo>
                    <a:pt x="39670" y="12197"/>
                  </a:lnTo>
                  <a:lnTo>
                    <a:pt x="39873" y="12677"/>
                  </a:lnTo>
                  <a:lnTo>
                    <a:pt x="40058" y="13138"/>
                  </a:lnTo>
                  <a:lnTo>
                    <a:pt x="40242" y="13618"/>
                  </a:lnTo>
                  <a:lnTo>
                    <a:pt x="40408" y="14097"/>
                  </a:lnTo>
                  <a:lnTo>
                    <a:pt x="40574" y="14577"/>
                  </a:lnTo>
                  <a:lnTo>
                    <a:pt x="40703" y="15057"/>
                  </a:lnTo>
                  <a:lnTo>
                    <a:pt x="40851" y="15537"/>
                  </a:lnTo>
                  <a:lnTo>
                    <a:pt x="40962" y="16035"/>
                  </a:lnTo>
                  <a:lnTo>
                    <a:pt x="41072" y="16514"/>
                  </a:lnTo>
                  <a:lnTo>
                    <a:pt x="41165" y="17013"/>
                  </a:lnTo>
                  <a:lnTo>
                    <a:pt x="41257" y="17511"/>
                  </a:lnTo>
                  <a:lnTo>
                    <a:pt x="41331" y="17990"/>
                  </a:lnTo>
                  <a:lnTo>
                    <a:pt x="41386" y="18489"/>
                  </a:lnTo>
                  <a:lnTo>
                    <a:pt x="41423" y="18987"/>
                  </a:lnTo>
                  <a:lnTo>
                    <a:pt x="41460" y="19485"/>
                  </a:lnTo>
                  <a:lnTo>
                    <a:pt x="41497" y="19983"/>
                  </a:lnTo>
                  <a:lnTo>
                    <a:pt x="41497" y="20481"/>
                  </a:lnTo>
                  <a:lnTo>
                    <a:pt x="41497" y="20980"/>
                  </a:lnTo>
                  <a:lnTo>
                    <a:pt x="41497" y="21478"/>
                  </a:lnTo>
                  <a:lnTo>
                    <a:pt x="41460" y="21976"/>
                  </a:lnTo>
                  <a:lnTo>
                    <a:pt x="41423" y="22474"/>
                  </a:lnTo>
                  <a:lnTo>
                    <a:pt x="41386" y="22972"/>
                  </a:lnTo>
                  <a:lnTo>
                    <a:pt x="41331" y="23470"/>
                  </a:lnTo>
                  <a:lnTo>
                    <a:pt x="41257" y="23950"/>
                  </a:lnTo>
                  <a:lnTo>
                    <a:pt x="41165" y="24448"/>
                  </a:lnTo>
                  <a:lnTo>
                    <a:pt x="41072" y="24946"/>
                  </a:lnTo>
                  <a:lnTo>
                    <a:pt x="40962" y="25426"/>
                  </a:lnTo>
                  <a:lnTo>
                    <a:pt x="40851" y="25906"/>
                  </a:lnTo>
                  <a:lnTo>
                    <a:pt x="40722" y="26404"/>
                  </a:lnTo>
                  <a:lnTo>
                    <a:pt x="40574" y="26884"/>
                  </a:lnTo>
                  <a:lnTo>
                    <a:pt x="40427" y="27345"/>
                  </a:lnTo>
                  <a:lnTo>
                    <a:pt x="40261" y="27825"/>
                  </a:lnTo>
                  <a:lnTo>
                    <a:pt x="40095" y="28305"/>
                  </a:lnTo>
                  <a:lnTo>
                    <a:pt x="39892" y="28766"/>
                  </a:lnTo>
                  <a:lnTo>
                    <a:pt x="39689" y="29227"/>
                  </a:lnTo>
                  <a:lnTo>
                    <a:pt x="39486" y="29688"/>
                  </a:lnTo>
                  <a:lnTo>
                    <a:pt x="39264" y="30131"/>
                  </a:lnTo>
                  <a:lnTo>
                    <a:pt x="39024" y="30592"/>
                  </a:lnTo>
                  <a:lnTo>
                    <a:pt x="38785" y="31035"/>
                  </a:lnTo>
                  <a:lnTo>
                    <a:pt x="38526" y="31478"/>
                  </a:lnTo>
                  <a:lnTo>
                    <a:pt x="38249" y="31902"/>
                  </a:lnTo>
                  <a:lnTo>
                    <a:pt x="37973" y="32327"/>
                  </a:lnTo>
                  <a:lnTo>
                    <a:pt x="37677" y="32751"/>
                  </a:lnTo>
                  <a:lnTo>
                    <a:pt x="37382" y="33176"/>
                  </a:lnTo>
                  <a:lnTo>
                    <a:pt x="37069" y="33581"/>
                  </a:lnTo>
                  <a:lnTo>
                    <a:pt x="36736" y="33987"/>
                  </a:lnTo>
                  <a:lnTo>
                    <a:pt x="36386" y="34393"/>
                  </a:lnTo>
                  <a:lnTo>
                    <a:pt x="36035" y="34781"/>
                  </a:lnTo>
                  <a:lnTo>
                    <a:pt x="35685" y="35168"/>
                  </a:lnTo>
                  <a:lnTo>
                    <a:pt x="35316" y="35537"/>
                  </a:lnTo>
                  <a:lnTo>
                    <a:pt x="34928" y="35906"/>
                  </a:lnTo>
                  <a:lnTo>
                    <a:pt x="34522" y="362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4794271" y="3312770"/>
              <a:ext cx="746350" cy="508394"/>
            </a:xfrm>
            <a:custGeom>
              <a:avLst/>
              <a:gdLst/>
              <a:ahLst/>
              <a:cxnLst/>
              <a:rect l="l" t="t" r="r" b="b"/>
              <a:pathLst>
                <a:path w="38601" h="26294" fill="none" extrusionOk="0">
                  <a:moveTo>
                    <a:pt x="20739" y="1"/>
                  </a:moveTo>
                  <a:lnTo>
                    <a:pt x="20739" y="1"/>
                  </a:lnTo>
                  <a:lnTo>
                    <a:pt x="20647" y="1"/>
                  </a:lnTo>
                  <a:lnTo>
                    <a:pt x="20647" y="1"/>
                  </a:lnTo>
                  <a:lnTo>
                    <a:pt x="19743" y="19"/>
                  </a:lnTo>
                  <a:lnTo>
                    <a:pt x="18821" y="75"/>
                  </a:lnTo>
                  <a:lnTo>
                    <a:pt x="17916" y="185"/>
                  </a:lnTo>
                  <a:lnTo>
                    <a:pt x="17012" y="333"/>
                  </a:lnTo>
                  <a:lnTo>
                    <a:pt x="16108" y="517"/>
                  </a:lnTo>
                  <a:lnTo>
                    <a:pt x="15223" y="739"/>
                  </a:lnTo>
                  <a:lnTo>
                    <a:pt x="14337" y="997"/>
                  </a:lnTo>
                  <a:lnTo>
                    <a:pt x="13451" y="1311"/>
                  </a:lnTo>
                  <a:lnTo>
                    <a:pt x="12584" y="1661"/>
                  </a:lnTo>
                  <a:lnTo>
                    <a:pt x="11735" y="2049"/>
                  </a:lnTo>
                  <a:lnTo>
                    <a:pt x="10905" y="2473"/>
                  </a:lnTo>
                  <a:lnTo>
                    <a:pt x="10075" y="2935"/>
                  </a:lnTo>
                  <a:lnTo>
                    <a:pt x="9281" y="3451"/>
                  </a:lnTo>
                  <a:lnTo>
                    <a:pt x="8876" y="3728"/>
                  </a:lnTo>
                  <a:lnTo>
                    <a:pt x="8488" y="4005"/>
                  </a:lnTo>
                  <a:lnTo>
                    <a:pt x="8101" y="4300"/>
                  </a:lnTo>
                  <a:lnTo>
                    <a:pt x="7713" y="4595"/>
                  </a:lnTo>
                  <a:lnTo>
                    <a:pt x="7344" y="4909"/>
                  </a:lnTo>
                  <a:lnTo>
                    <a:pt x="6975" y="5222"/>
                  </a:lnTo>
                  <a:lnTo>
                    <a:pt x="6975" y="5222"/>
                  </a:lnTo>
                  <a:lnTo>
                    <a:pt x="6403" y="5739"/>
                  </a:lnTo>
                  <a:lnTo>
                    <a:pt x="5868" y="6274"/>
                  </a:lnTo>
                  <a:lnTo>
                    <a:pt x="5351" y="6828"/>
                  </a:lnTo>
                  <a:lnTo>
                    <a:pt x="4853" y="7381"/>
                  </a:lnTo>
                  <a:lnTo>
                    <a:pt x="4392" y="7972"/>
                  </a:lnTo>
                  <a:lnTo>
                    <a:pt x="3949" y="8562"/>
                  </a:lnTo>
                  <a:lnTo>
                    <a:pt x="3525" y="9152"/>
                  </a:lnTo>
                  <a:lnTo>
                    <a:pt x="3119" y="9761"/>
                  </a:lnTo>
                  <a:lnTo>
                    <a:pt x="2750" y="10389"/>
                  </a:lnTo>
                  <a:lnTo>
                    <a:pt x="2399" y="11034"/>
                  </a:lnTo>
                  <a:lnTo>
                    <a:pt x="2067" y="11680"/>
                  </a:lnTo>
                  <a:lnTo>
                    <a:pt x="1772" y="12326"/>
                  </a:lnTo>
                  <a:lnTo>
                    <a:pt x="1495" y="12990"/>
                  </a:lnTo>
                  <a:lnTo>
                    <a:pt x="1237" y="13655"/>
                  </a:lnTo>
                  <a:lnTo>
                    <a:pt x="997" y="14337"/>
                  </a:lnTo>
                  <a:lnTo>
                    <a:pt x="794" y="15020"/>
                  </a:lnTo>
                  <a:lnTo>
                    <a:pt x="610" y="15721"/>
                  </a:lnTo>
                  <a:lnTo>
                    <a:pt x="443" y="16404"/>
                  </a:lnTo>
                  <a:lnTo>
                    <a:pt x="314" y="17105"/>
                  </a:lnTo>
                  <a:lnTo>
                    <a:pt x="204" y="17806"/>
                  </a:lnTo>
                  <a:lnTo>
                    <a:pt x="111" y="18507"/>
                  </a:lnTo>
                  <a:lnTo>
                    <a:pt x="56" y="19227"/>
                  </a:lnTo>
                  <a:lnTo>
                    <a:pt x="1" y="19928"/>
                  </a:lnTo>
                  <a:lnTo>
                    <a:pt x="1" y="20647"/>
                  </a:lnTo>
                  <a:lnTo>
                    <a:pt x="1" y="21349"/>
                  </a:lnTo>
                  <a:lnTo>
                    <a:pt x="38" y="22068"/>
                  </a:lnTo>
                  <a:lnTo>
                    <a:pt x="93" y="22769"/>
                  </a:lnTo>
                  <a:lnTo>
                    <a:pt x="167" y="23489"/>
                  </a:lnTo>
                  <a:lnTo>
                    <a:pt x="277" y="24190"/>
                  </a:lnTo>
                  <a:lnTo>
                    <a:pt x="407" y="24891"/>
                  </a:lnTo>
                  <a:lnTo>
                    <a:pt x="554" y="25592"/>
                  </a:lnTo>
                  <a:lnTo>
                    <a:pt x="739" y="26293"/>
                  </a:lnTo>
                  <a:lnTo>
                    <a:pt x="739" y="26293"/>
                  </a:lnTo>
                  <a:lnTo>
                    <a:pt x="1790" y="25648"/>
                  </a:lnTo>
                  <a:lnTo>
                    <a:pt x="2861" y="25020"/>
                  </a:lnTo>
                  <a:lnTo>
                    <a:pt x="3949" y="24393"/>
                  </a:lnTo>
                  <a:lnTo>
                    <a:pt x="5075" y="23803"/>
                  </a:lnTo>
                  <a:lnTo>
                    <a:pt x="6219" y="23231"/>
                  </a:lnTo>
                  <a:lnTo>
                    <a:pt x="7381" y="22659"/>
                  </a:lnTo>
                  <a:lnTo>
                    <a:pt x="8562" y="22123"/>
                  </a:lnTo>
                  <a:lnTo>
                    <a:pt x="9761" y="21570"/>
                  </a:lnTo>
                  <a:lnTo>
                    <a:pt x="10979" y="21053"/>
                  </a:lnTo>
                  <a:lnTo>
                    <a:pt x="12197" y="20537"/>
                  </a:lnTo>
                  <a:lnTo>
                    <a:pt x="13433" y="20039"/>
                  </a:lnTo>
                  <a:lnTo>
                    <a:pt x="14669" y="19540"/>
                  </a:lnTo>
                  <a:lnTo>
                    <a:pt x="17178" y="18581"/>
                  </a:lnTo>
                  <a:lnTo>
                    <a:pt x="19706" y="17640"/>
                  </a:lnTo>
                  <a:lnTo>
                    <a:pt x="24725" y="15813"/>
                  </a:lnTo>
                  <a:lnTo>
                    <a:pt x="27197" y="14909"/>
                  </a:lnTo>
                  <a:lnTo>
                    <a:pt x="29633" y="14005"/>
                  </a:lnTo>
                  <a:lnTo>
                    <a:pt x="31995" y="13083"/>
                  </a:lnTo>
                  <a:lnTo>
                    <a:pt x="33157" y="12603"/>
                  </a:lnTo>
                  <a:lnTo>
                    <a:pt x="34301" y="12142"/>
                  </a:lnTo>
                  <a:lnTo>
                    <a:pt x="35408" y="11662"/>
                  </a:lnTo>
                  <a:lnTo>
                    <a:pt x="36497" y="11164"/>
                  </a:lnTo>
                  <a:lnTo>
                    <a:pt x="37567" y="10684"/>
                  </a:lnTo>
                  <a:lnTo>
                    <a:pt x="38600" y="10167"/>
                  </a:lnTo>
                  <a:lnTo>
                    <a:pt x="38600" y="10167"/>
                  </a:lnTo>
                  <a:lnTo>
                    <a:pt x="38342" y="9761"/>
                  </a:lnTo>
                  <a:lnTo>
                    <a:pt x="38083" y="9337"/>
                  </a:lnTo>
                  <a:lnTo>
                    <a:pt x="37807" y="8931"/>
                  </a:lnTo>
                  <a:lnTo>
                    <a:pt x="37511" y="8525"/>
                  </a:lnTo>
                  <a:lnTo>
                    <a:pt x="37216" y="8138"/>
                  </a:lnTo>
                  <a:lnTo>
                    <a:pt x="36921" y="7732"/>
                  </a:lnTo>
                  <a:lnTo>
                    <a:pt x="36589" y="7344"/>
                  </a:lnTo>
                  <a:lnTo>
                    <a:pt x="36257" y="6975"/>
                  </a:lnTo>
                  <a:lnTo>
                    <a:pt x="36257" y="6975"/>
                  </a:lnTo>
                  <a:lnTo>
                    <a:pt x="35869" y="6532"/>
                  </a:lnTo>
                  <a:lnTo>
                    <a:pt x="35482" y="6127"/>
                  </a:lnTo>
                  <a:lnTo>
                    <a:pt x="35076" y="5721"/>
                  </a:lnTo>
                  <a:lnTo>
                    <a:pt x="34652" y="5333"/>
                  </a:lnTo>
                  <a:lnTo>
                    <a:pt x="34227" y="4964"/>
                  </a:lnTo>
                  <a:lnTo>
                    <a:pt x="33803" y="4614"/>
                  </a:lnTo>
                  <a:lnTo>
                    <a:pt x="33360" y="4263"/>
                  </a:lnTo>
                  <a:lnTo>
                    <a:pt x="32917" y="3931"/>
                  </a:lnTo>
                  <a:lnTo>
                    <a:pt x="32456" y="3617"/>
                  </a:lnTo>
                  <a:lnTo>
                    <a:pt x="31995" y="3304"/>
                  </a:lnTo>
                  <a:lnTo>
                    <a:pt x="31533" y="3008"/>
                  </a:lnTo>
                  <a:lnTo>
                    <a:pt x="31054" y="2732"/>
                  </a:lnTo>
                  <a:lnTo>
                    <a:pt x="30574" y="2473"/>
                  </a:lnTo>
                  <a:lnTo>
                    <a:pt x="30094" y="2215"/>
                  </a:lnTo>
                  <a:lnTo>
                    <a:pt x="29596" y="1975"/>
                  </a:lnTo>
                  <a:lnTo>
                    <a:pt x="29116" y="1754"/>
                  </a:lnTo>
                  <a:lnTo>
                    <a:pt x="28600" y="1532"/>
                  </a:lnTo>
                  <a:lnTo>
                    <a:pt x="28101" y="1329"/>
                  </a:lnTo>
                  <a:lnTo>
                    <a:pt x="27603" y="1145"/>
                  </a:lnTo>
                  <a:lnTo>
                    <a:pt x="27087" y="979"/>
                  </a:lnTo>
                  <a:lnTo>
                    <a:pt x="26570" y="831"/>
                  </a:lnTo>
                  <a:lnTo>
                    <a:pt x="26053" y="684"/>
                  </a:lnTo>
                  <a:lnTo>
                    <a:pt x="25518" y="554"/>
                  </a:lnTo>
                  <a:lnTo>
                    <a:pt x="25002" y="425"/>
                  </a:lnTo>
                  <a:lnTo>
                    <a:pt x="24467" y="333"/>
                  </a:lnTo>
                  <a:lnTo>
                    <a:pt x="23950" y="241"/>
                  </a:lnTo>
                  <a:lnTo>
                    <a:pt x="23415" y="167"/>
                  </a:lnTo>
                  <a:lnTo>
                    <a:pt x="22880" y="93"/>
                  </a:lnTo>
                  <a:lnTo>
                    <a:pt x="22345" y="56"/>
                  </a:lnTo>
                  <a:lnTo>
                    <a:pt x="21810" y="19"/>
                  </a:lnTo>
                  <a:lnTo>
                    <a:pt x="21275" y="1"/>
                  </a:lnTo>
                  <a:lnTo>
                    <a:pt x="207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5024029" y="3999510"/>
              <a:ext cx="453077" cy="111679"/>
            </a:xfrm>
            <a:custGeom>
              <a:avLst/>
              <a:gdLst/>
              <a:ahLst/>
              <a:cxnLst/>
              <a:rect l="l" t="t" r="r" b="b"/>
              <a:pathLst>
                <a:path w="23433" h="5776" fill="none" extrusionOk="0">
                  <a:moveTo>
                    <a:pt x="23433" y="1"/>
                  </a:moveTo>
                  <a:lnTo>
                    <a:pt x="23433" y="1"/>
                  </a:lnTo>
                  <a:lnTo>
                    <a:pt x="20001" y="481"/>
                  </a:lnTo>
                  <a:lnTo>
                    <a:pt x="16717" y="942"/>
                  </a:lnTo>
                  <a:lnTo>
                    <a:pt x="13598" y="1422"/>
                  </a:lnTo>
                  <a:lnTo>
                    <a:pt x="10609" y="1901"/>
                  </a:lnTo>
                  <a:lnTo>
                    <a:pt x="7749" y="2381"/>
                  </a:lnTo>
                  <a:lnTo>
                    <a:pt x="6384" y="2639"/>
                  </a:lnTo>
                  <a:lnTo>
                    <a:pt x="5037" y="2898"/>
                  </a:lnTo>
                  <a:lnTo>
                    <a:pt x="3727" y="3174"/>
                  </a:lnTo>
                  <a:lnTo>
                    <a:pt x="2454" y="3433"/>
                  </a:lnTo>
                  <a:lnTo>
                    <a:pt x="1218" y="3709"/>
                  </a:lnTo>
                  <a:lnTo>
                    <a:pt x="0" y="4005"/>
                  </a:lnTo>
                  <a:lnTo>
                    <a:pt x="0" y="4005"/>
                  </a:lnTo>
                  <a:lnTo>
                    <a:pt x="849" y="4374"/>
                  </a:lnTo>
                  <a:lnTo>
                    <a:pt x="1698" y="4706"/>
                  </a:lnTo>
                  <a:lnTo>
                    <a:pt x="1698" y="4706"/>
                  </a:lnTo>
                  <a:lnTo>
                    <a:pt x="1882" y="4706"/>
                  </a:lnTo>
                  <a:lnTo>
                    <a:pt x="1882" y="4706"/>
                  </a:lnTo>
                  <a:lnTo>
                    <a:pt x="3081" y="4724"/>
                  </a:lnTo>
                  <a:lnTo>
                    <a:pt x="4299" y="4780"/>
                  </a:lnTo>
                  <a:lnTo>
                    <a:pt x="5535" y="4872"/>
                  </a:lnTo>
                  <a:lnTo>
                    <a:pt x="6772" y="5001"/>
                  </a:lnTo>
                  <a:lnTo>
                    <a:pt x="8008" y="5149"/>
                  </a:lnTo>
                  <a:lnTo>
                    <a:pt x="9244" y="5333"/>
                  </a:lnTo>
                  <a:lnTo>
                    <a:pt x="10499" y="5536"/>
                  </a:lnTo>
                  <a:lnTo>
                    <a:pt x="11772" y="5776"/>
                  </a:lnTo>
                  <a:lnTo>
                    <a:pt x="11772" y="5776"/>
                  </a:lnTo>
                  <a:lnTo>
                    <a:pt x="12491" y="5665"/>
                  </a:lnTo>
                  <a:lnTo>
                    <a:pt x="13229" y="5518"/>
                  </a:lnTo>
                  <a:lnTo>
                    <a:pt x="13949" y="5352"/>
                  </a:lnTo>
                  <a:lnTo>
                    <a:pt x="14669" y="5167"/>
                  </a:lnTo>
                  <a:lnTo>
                    <a:pt x="15388" y="4946"/>
                  </a:lnTo>
                  <a:lnTo>
                    <a:pt x="16089" y="4687"/>
                  </a:lnTo>
                  <a:lnTo>
                    <a:pt x="16790" y="4411"/>
                  </a:lnTo>
                  <a:lnTo>
                    <a:pt x="17473" y="4115"/>
                  </a:lnTo>
                  <a:lnTo>
                    <a:pt x="18156" y="3783"/>
                  </a:lnTo>
                  <a:lnTo>
                    <a:pt x="18838" y="3433"/>
                  </a:lnTo>
                  <a:lnTo>
                    <a:pt x="19503" y="3045"/>
                  </a:lnTo>
                  <a:lnTo>
                    <a:pt x="20148" y="2639"/>
                  </a:lnTo>
                  <a:lnTo>
                    <a:pt x="20794" y="2215"/>
                  </a:lnTo>
                  <a:lnTo>
                    <a:pt x="21422" y="1754"/>
                  </a:lnTo>
                  <a:lnTo>
                    <a:pt x="22030" y="1255"/>
                  </a:lnTo>
                  <a:lnTo>
                    <a:pt x="22639" y="757"/>
                  </a:lnTo>
                  <a:lnTo>
                    <a:pt x="22639" y="757"/>
                  </a:lnTo>
                  <a:lnTo>
                    <a:pt x="23045" y="388"/>
                  </a:lnTo>
                  <a:lnTo>
                    <a:pt x="234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5056841" y="4090481"/>
              <a:ext cx="194800" cy="24633"/>
            </a:xfrm>
            <a:custGeom>
              <a:avLst/>
              <a:gdLst/>
              <a:ahLst/>
              <a:cxnLst/>
              <a:rect l="l" t="t" r="r" b="b"/>
              <a:pathLst>
                <a:path w="10075" h="1274" extrusionOk="0">
                  <a:moveTo>
                    <a:pt x="1" y="1"/>
                  </a:moveTo>
                  <a:lnTo>
                    <a:pt x="868" y="296"/>
                  </a:lnTo>
                  <a:lnTo>
                    <a:pt x="1753" y="554"/>
                  </a:lnTo>
                  <a:lnTo>
                    <a:pt x="2639" y="776"/>
                  </a:lnTo>
                  <a:lnTo>
                    <a:pt x="3543" y="960"/>
                  </a:lnTo>
                  <a:lnTo>
                    <a:pt x="4447" y="1108"/>
                  </a:lnTo>
                  <a:lnTo>
                    <a:pt x="5351" y="1200"/>
                  </a:lnTo>
                  <a:lnTo>
                    <a:pt x="6255" y="1255"/>
                  </a:lnTo>
                  <a:lnTo>
                    <a:pt x="7178" y="1274"/>
                  </a:lnTo>
                  <a:lnTo>
                    <a:pt x="7898" y="1274"/>
                  </a:lnTo>
                  <a:lnTo>
                    <a:pt x="8617" y="1237"/>
                  </a:lnTo>
                  <a:lnTo>
                    <a:pt x="9355" y="1163"/>
                  </a:lnTo>
                  <a:lnTo>
                    <a:pt x="10075" y="1071"/>
                  </a:lnTo>
                  <a:lnTo>
                    <a:pt x="8802" y="831"/>
                  </a:lnTo>
                  <a:lnTo>
                    <a:pt x="7547" y="628"/>
                  </a:lnTo>
                  <a:lnTo>
                    <a:pt x="6311" y="444"/>
                  </a:lnTo>
                  <a:lnTo>
                    <a:pt x="5075" y="296"/>
                  </a:lnTo>
                  <a:lnTo>
                    <a:pt x="3838" y="167"/>
                  </a:lnTo>
                  <a:lnTo>
                    <a:pt x="2602" y="75"/>
                  </a:lnTo>
                  <a:lnTo>
                    <a:pt x="1384" y="19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D9C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5056841" y="4090481"/>
              <a:ext cx="194800" cy="24633"/>
            </a:xfrm>
            <a:custGeom>
              <a:avLst/>
              <a:gdLst/>
              <a:ahLst/>
              <a:cxnLst/>
              <a:rect l="l" t="t" r="r" b="b"/>
              <a:pathLst>
                <a:path w="10075" h="1274" fill="none" extrusionOk="0">
                  <a:moveTo>
                    <a:pt x="185" y="1"/>
                  </a:moveTo>
                  <a:lnTo>
                    <a:pt x="18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868" y="296"/>
                  </a:lnTo>
                  <a:lnTo>
                    <a:pt x="1753" y="554"/>
                  </a:lnTo>
                  <a:lnTo>
                    <a:pt x="2639" y="776"/>
                  </a:lnTo>
                  <a:lnTo>
                    <a:pt x="3543" y="960"/>
                  </a:lnTo>
                  <a:lnTo>
                    <a:pt x="4447" y="1108"/>
                  </a:lnTo>
                  <a:lnTo>
                    <a:pt x="5351" y="1200"/>
                  </a:lnTo>
                  <a:lnTo>
                    <a:pt x="6255" y="1255"/>
                  </a:lnTo>
                  <a:lnTo>
                    <a:pt x="7178" y="1274"/>
                  </a:lnTo>
                  <a:lnTo>
                    <a:pt x="7178" y="1274"/>
                  </a:lnTo>
                  <a:lnTo>
                    <a:pt x="7898" y="1274"/>
                  </a:lnTo>
                  <a:lnTo>
                    <a:pt x="8617" y="1237"/>
                  </a:lnTo>
                  <a:lnTo>
                    <a:pt x="9355" y="1163"/>
                  </a:lnTo>
                  <a:lnTo>
                    <a:pt x="10075" y="1071"/>
                  </a:lnTo>
                  <a:lnTo>
                    <a:pt x="10075" y="1071"/>
                  </a:lnTo>
                  <a:lnTo>
                    <a:pt x="8802" y="831"/>
                  </a:lnTo>
                  <a:lnTo>
                    <a:pt x="7547" y="628"/>
                  </a:lnTo>
                  <a:lnTo>
                    <a:pt x="6311" y="444"/>
                  </a:lnTo>
                  <a:lnTo>
                    <a:pt x="5075" y="296"/>
                  </a:lnTo>
                  <a:lnTo>
                    <a:pt x="3838" y="167"/>
                  </a:lnTo>
                  <a:lnTo>
                    <a:pt x="2602" y="75"/>
                  </a:lnTo>
                  <a:lnTo>
                    <a:pt x="1384" y="19"/>
                  </a:lnTo>
                  <a:lnTo>
                    <a:pt x="1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4793923" y="3369499"/>
              <a:ext cx="401704" cy="745616"/>
            </a:xfrm>
            <a:custGeom>
              <a:avLst/>
              <a:gdLst/>
              <a:ahLst/>
              <a:cxnLst/>
              <a:rect l="l" t="t" r="r" b="b"/>
              <a:pathLst>
                <a:path w="20776" h="38563" extrusionOk="0">
                  <a:moveTo>
                    <a:pt x="10093" y="1"/>
                  </a:moveTo>
                  <a:lnTo>
                    <a:pt x="9281" y="517"/>
                  </a:lnTo>
                  <a:lnTo>
                    <a:pt x="8894" y="794"/>
                  </a:lnTo>
                  <a:lnTo>
                    <a:pt x="9299" y="517"/>
                  </a:lnTo>
                  <a:lnTo>
                    <a:pt x="10093" y="1"/>
                  </a:lnTo>
                  <a:close/>
                  <a:moveTo>
                    <a:pt x="7731" y="1661"/>
                  </a:moveTo>
                  <a:lnTo>
                    <a:pt x="7344" y="1975"/>
                  </a:lnTo>
                  <a:lnTo>
                    <a:pt x="6975" y="2288"/>
                  </a:lnTo>
                  <a:lnTo>
                    <a:pt x="6636" y="2611"/>
                  </a:lnTo>
                  <a:lnTo>
                    <a:pt x="6636" y="2611"/>
                  </a:lnTo>
                  <a:lnTo>
                    <a:pt x="6993" y="2288"/>
                  </a:lnTo>
                  <a:lnTo>
                    <a:pt x="7362" y="1975"/>
                  </a:lnTo>
                  <a:lnTo>
                    <a:pt x="7731" y="1661"/>
                  </a:lnTo>
                  <a:close/>
                  <a:moveTo>
                    <a:pt x="6636" y="2611"/>
                  </a:moveTo>
                  <a:lnTo>
                    <a:pt x="6421" y="2805"/>
                  </a:lnTo>
                  <a:lnTo>
                    <a:pt x="6200" y="3026"/>
                  </a:lnTo>
                  <a:lnTo>
                    <a:pt x="6587" y="2657"/>
                  </a:lnTo>
                  <a:lnTo>
                    <a:pt x="6636" y="2611"/>
                  </a:lnTo>
                  <a:close/>
                  <a:moveTo>
                    <a:pt x="6200" y="3026"/>
                  </a:moveTo>
                  <a:lnTo>
                    <a:pt x="6200" y="3026"/>
                  </a:lnTo>
                  <a:lnTo>
                    <a:pt x="6148" y="3078"/>
                  </a:lnTo>
                  <a:lnTo>
                    <a:pt x="6148" y="3078"/>
                  </a:lnTo>
                  <a:lnTo>
                    <a:pt x="6200" y="3026"/>
                  </a:lnTo>
                  <a:close/>
                  <a:moveTo>
                    <a:pt x="6148" y="3078"/>
                  </a:moveTo>
                  <a:lnTo>
                    <a:pt x="5886" y="3340"/>
                  </a:lnTo>
                  <a:lnTo>
                    <a:pt x="5886" y="3340"/>
                  </a:lnTo>
                  <a:lnTo>
                    <a:pt x="6148" y="3078"/>
                  </a:lnTo>
                  <a:close/>
                  <a:moveTo>
                    <a:pt x="5886" y="3340"/>
                  </a:moveTo>
                  <a:lnTo>
                    <a:pt x="5831" y="3396"/>
                  </a:lnTo>
                  <a:lnTo>
                    <a:pt x="5462" y="3783"/>
                  </a:lnTo>
                  <a:lnTo>
                    <a:pt x="5111" y="4170"/>
                  </a:lnTo>
                  <a:lnTo>
                    <a:pt x="5019" y="4283"/>
                  </a:lnTo>
                  <a:lnTo>
                    <a:pt x="5369" y="3894"/>
                  </a:lnTo>
                  <a:lnTo>
                    <a:pt x="5886" y="3340"/>
                  </a:lnTo>
                  <a:close/>
                  <a:moveTo>
                    <a:pt x="5019" y="4283"/>
                  </a:moveTo>
                  <a:lnTo>
                    <a:pt x="4871" y="4447"/>
                  </a:lnTo>
                  <a:lnTo>
                    <a:pt x="4587" y="4811"/>
                  </a:lnTo>
                  <a:lnTo>
                    <a:pt x="4779" y="4576"/>
                  </a:lnTo>
                  <a:lnTo>
                    <a:pt x="5019" y="4283"/>
                  </a:lnTo>
                  <a:close/>
                  <a:moveTo>
                    <a:pt x="4587" y="4811"/>
                  </a:moveTo>
                  <a:lnTo>
                    <a:pt x="4447" y="4982"/>
                  </a:lnTo>
                  <a:lnTo>
                    <a:pt x="4133" y="5388"/>
                  </a:lnTo>
                  <a:lnTo>
                    <a:pt x="3820" y="5794"/>
                  </a:lnTo>
                  <a:lnTo>
                    <a:pt x="3543" y="6218"/>
                  </a:lnTo>
                  <a:lnTo>
                    <a:pt x="3967" y="5628"/>
                  </a:lnTo>
                  <a:lnTo>
                    <a:pt x="4410" y="5038"/>
                  </a:lnTo>
                  <a:lnTo>
                    <a:pt x="4587" y="4811"/>
                  </a:lnTo>
                  <a:close/>
                  <a:moveTo>
                    <a:pt x="3543" y="6218"/>
                  </a:moveTo>
                  <a:lnTo>
                    <a:pt x="3137" y="6827"/>
                  </a:lnTo>
                  <a:lnTo>
                    <a:pt x="2768" y="7455"/>
                  </a:lnTo>
                  <a:lnTo>
                    <a:pt x="2685" y="7607"/>
                  </a:lnTo>
                  <a:lnTo>
                    <a:pt x="2731" y="7529"/>
                  </a:lnTo>
                  <a:lnTo>
                    <a:pt x="2989" y="7086"/>
                  </a:lnTo>
                  <a:lnTo>
                    <a:pt x="3248" y="6661"/>
                  </a:lnTo>
                  <a:lnTo>
                    <a:pt x="3543" y="6218"/>
                  </a:lnTo>
                  <a:close/>
                  <a:moveTo>
                    <a:pt x="2685" y="7607"/>
                  </a:moveTo>
                  <a:lnTo>
                    <a:pt x="2473" y="7971"/>
                  </a:lnTo>
                  <a:lnTo>
                    <a:pt x="2251" y="8414"/>
                  </a:lnTo>
                  <a:lnTo>
                    <a:pt x="2185" y="8553"/>
                  </a:lnTo>
                  <a:lnTo>
                    <a:pt x="2185" y="8553"/>
                  </a:lnTo>
                  <a:lnTo>
                    <a:pt x="2417" y="8100"/>
                  </a:lnTo>
                  <a:lnTo>
                    <a:pt x="2685" y="7607"/>
                  </a:lnTo>
                  <a:close/>
                  <a:moveTo>
                    <a:pt x="2185" y="8553"/>
                  </a:moveTo>
                  <a:lnTo>
                    <a:pt x="2085" y="8746"/>
                  </a:lnTo>
                  <a:lnTo>
                    <a:pt x="1952" y="9037"/>
                  </a:lnTo>
                  <a:lnTo>
                    <a:pt x="2030" y="8875"/>
                  </a:lnTo>
                  <a:lnTo>
                    <a:pt x="2185" y="8553"/>
                  </a:lnTo>
                  <a:close/>
                  <a:moveTo>
                    <a:pt x="1952" y="9037"/>
                  </a:moveTo>
                  <a:lnTo>
                    <a:pt x="1808" y="9337"/>
                  </a:lnTo>
                  <a:lnTo>
                    <a:pt x="1605" y="9798"/>
                  </a:lnTo>
                  <a:lnTo>
                    <a:pt x="1421" y="10259"/>
                  </a:lnTo>
                  <a:lnTo>
                    <a:pt x="1236" y="10739"/>
                  </a:lnTo>
                  <a:lnTo>
                    <a:pt x="1114" y="11121"/>
                  </a:lnTo>
                  <a:lnTo>
                    <a:pt x="1255" y="10721"/>
                  </a:lnTo>
                  <a:lnTo>
                    <a:pt x="1513" y="10056"/>
                  </a:lnTo>
                  <a:lnTo>
                    <a:pt x="1790" y="9392"/>
                  </a:lnTo>
                  <a:lnTo>
                    <a:pt x="1952" y="9037"/>
                  </a:lnTo>
                  <a:close/>
                  <a:moveTo>
                    <a:pt x="1114" y="11121"/>
                  </a:moveTo>
                  <a:lnTo>
                    <a:pt x="1015" y="11403"/>
                  </a:lnTo>
                  <a:lnTo>
                    <a:pt x="993" y="11476"/>
                  </a:lnTo>
                  <a:lnTo>
                    <a:pt x="1089" y="11200"/>
                  </a:lnTo>
                  <a:lnTo>
                    <a:pt x="1114" y="11121"/>
                  </a:lnTo>
                  <a:close/>
                  <a:moveTo>
                    <a:pt x="993" y="11476"/>
                  </a:moveTo>
                  <a:lnTo>
                    <a:pt x="923" y="11680"/>
                  </a:lnTo>
                  <a:lnTo>
                    <a:pt x="827" y="12035"/>
                  </a:lnTo>
                  <a:lnTo>
                    <a:pt x="993" y="11476"/>
                  </a:lnTo>
                  <a:close/>
                  <a:moveTo>
                    <a:pt x="827" y="12035"/>
                  </a:moveTo>
                  <a:lnTo>
                    <a:pt x="812" y="12086"/>
                  </a:lnTo>
                  <a:lnTo>
                    <a:pt x="751" y="12320"/>
                  </a:lnTo>
                  <a:lnTo>
                    <a:pt x="794" y="12160"/>
                  </a:lnTo>
                  <a:lnTo>
                    <a:pt x="827" y="12035"/>
                  </a:lnTo>
                  <a:close/>
                  <a:moveTo>
                    <a:pt x="751" y="12320"/>
                  </a:moveTo>
                  <a:lnTo>
                    <a:pt x="664" y="12639"/>
                  </a:lnTo>
                  <a:lnTo>
                    <a:pt x="535" y="13138"/>
                  </a:lnTo>
                  <a:lnTo>
                    <a:pt x="425" y="13617"/>
                  </a:lnTo>
                  <a:lnTo>
                    <a:pt x="332" y="14115"/>
                  </a:lnTo>
                  <a:lnTo>
                    <a:pt x="258" y="14595"/>
                  </a:lnTo>
                  <a:lnTo>
                    <a:pt x="185" y="15093"/>
                  </a:lnTo>
                  <a:lnTo>
                    <a:pt x="143" y="15473"/>
                  </a:lnTo>
                  <a:lnTo>
                    <a:pt x="222" y="14872"/>
                  </a:lnTo>
                  <a:lnTo>
                    <a:pt x="332" y="14171"/>
                  </a:lnTo>
                  <a:lnTo>
                    <a:pt x="461" y="13470"/>
                  </a:lnTo>
                  <a:lnTo>
                    <a:pt x="628" y="12787"/>
                  </a:lnTo>
                  <a:lnTo>
                    <a:pt x="751" y="12320"/>
                  </a:lnTo>
                  <a:close/>
                  <a:moveTo>
                    <a:pt x="143" y="15473"/>
                  </a:moveTo>
                  <a:lnTo>
                    <a:pt x="129" y="15573"/>
                  </a:lnTo>
                  <a:lnTo>
                    <a:pt x="125" y="15633"/>
                  </a:lnTo>
                  <a:lnTo>
                    <a:pt x="129" y="15592"/>
                  </a:lnTo>
                  <a:lnTo>
                    <a:pt x="143" y="15473"/>
                  </a:lnTo>
                  <a:close/>
                  <a:moveTo>
                    <a:pt x="125" y="15633"/>
                  </a:moveTo>
                  <a:lnTo>
                    <a:pt x="74" y="16090"/>
                  </a:lnTo>
                  <a:lnTo>
                    <a:pt x="37" y="16588"/>
                  </a:lnTo>
                  <a:lnTo>
                    <a:pt x="25" y="16912"/>
                  </a:lnTo>
                  <a:lnTo>
                    <a:pt x="74" y="16293"/>
                  </a:lnTo>
                  <a:lnTo>
                    <a:pt x="125" y="15633"/>
                  </a:lnTo>
                  <a:close/>
                  <a:moveTo>
                    <a:pt x="25" y="16912"/>
                  </a:moveTo>
                  <a:lnTo>
                    <a:pt x="19" y="16994"/>
                  </a:lnTo>
                  <a:lnTo>
                    <a:pt x="19" y="17086"/>
                  </a:lnTo>
                  <a:lnTo>
                    <a:pt x="25" y="16912"/>
                  </a:lnTo>
                  <a:close/>
                  <a:moveTo>
                    <a:pt x="19" y="17086"/>
                  </a:moveTo>
                  <a:lnTo>
                    <a:pt x="0" y="17584"/>
                  </a:lnTo>
                  <a:lnTo>
                    <a:pt x="0" y="18082"/>
                  </a:lnTo>
                  <a:lnTo>
                    <a:pt x="19" y="18581"/>
                  </a:lnTo>
                  <a:lnTo>
                    <a:pt x="37" y="19079"/>
                  </a:lnTo>
                  <a:lnTo>
                    <a:pt x="74" y="19577"/>
                  </a:lnTo>
                  <a:lnTo>
                    <a:pt x="129" y="20057"/>
                  </a:lnTo>
                  <a:lnTo>
                    <a:pt x="185" y="20555"/>
                  </a:lnTo>
                  <a:lnTo>
                    <a:pt x="111" y="19835"/>
                  </a:lnTo>
                  <a:lnTo>
                    <a:pt x="56" y="19134"/>
                  </a:lnTo>
                  <a:lnTo>
                    <a:pt x="19" y="18415"/>
                  </a:lnTo>
                  <a:lnTo>
                    <a:pt x="19" y="17713"/>
                  </a:lnTo>
                  <a:lnTo>
                    <a:pt x="19" y="17086"/>
                  </a:lnTo>
                  <a:close/>
                  <a:moveTo>
                    <a:pt x="185" y="20555"/>
                  </a:moveTo>
                  <a:lnTo>
                    <a:pt x="258" y="21053"/>
                  </a:lnTo>
                  <a:lnTo>
                    <a:pt x="332" y="21551"/>
                  </a:lnTo>
                  <a:lnTo>
                    <a:pt x="443" y="22049"/>
                  </a:lnTo>
                  <a:lnTo>
                    <a:pt x="535" y="22529"/>
                  </a:lnTo>
                  <a:lnTo>
                    <a:pt x="664" y="23027"/>
                  </a:lnTo>
                  <a:lnTo>
                    <a:pt x="794" y="23507"/>
                  </a:lnTo>
                  <a:lnTo>
                    <a:pt x="941" y="23987"/>
                  </a:lnTo>
                  <a:lnTo>
                    <a:pt x="1089" y="24466"/>
                  </a:lnTo>
                  <a:lnTo>
                    <a:pt x="1255" y="24946"/>
                  </a:lnTo>
                  <a:lnTo>
                    <a:pt x="1439" y="25426"/>
                  </a:lnTo>
                  <a:lnTo>
                    <a:pt x="1487" y="25535"/>
                  </a:lnTo>
                  <a:lnTo>
                    <a:pt x="1487" y="25535"/>
                  </a:lnTo>
                  <a:lnTo>
                    <a:pt x="1292" y="25002"/>
                  </a:lnTo>
                  <a:lnTo>
                    <a:pt x="1107" y="24466"/>
                  </a:lnTo>
                  <a:lnTo>
                    <a:pt x="923" y="23913"/>
                  </a:lnTo>
                  <a:lnTo>
                    <a:pt x="757" y="23359"/>
                  </a:lnTo>
                  <a:lnTo>
                    <a:pt x="572" y="22658"/>
                  </a:lnTo>
                  <a:lnTo>
                    <a:pt x="425" y="21957"/>
                  </a:lnTo>
                  <a:lnTo>
                    <a:pt x="295" y="21256"/>
                  </a:lnTo>
                  <a:lnTo>
                    <a:pt x="185" y="20555"/>
                  </a:lnTo>
                  <a:close/>
                  <a:moveTo>
                    <a:pt x="1487" y="25535"/>
                  </a:moveTo>
                  <a:lnTo>
                    <a:pt x="1495" y="25555"/>
                  </a:lnTo>
                  <a:lnTo>
                    <a:pt x="1716" y="26090"/>
                  </a:lnTo>
                  <a:lnTo>
                    <a:pt x="1956" y="26625"/>
                  </a:lnTo>
                  <a:lnTo>
                    <a:pt x="1997" y="26708"/>
                  </a:lnTo>
                  <a:lnTo>
                    <a:pt x="1845" y="26348"/>
                  </a:lnTo>
                  <a:lnTo>
                    <a:pt x="1642" y="25887"/>
                  </a:lnTo>
                  <a:lnTo>
                    <a:pt x="1487" y="25535"/>
                  </a:lnTo>
                  <a:close/>
                  <a:moveTo>
                    <a:pt x="1997" y="26708"/>
                  </a:moveTo>
                  <a:lnTo>
                    <a:pt x="1997" y="26708"/>
                  </a:lnTo>
                  <a:lnTo>
                    <a:pt x="1997" y="26708"/>
                  </a:lnTo>
                  <a:lnTo>
                    <a:pt x="1997" y="26708"/>
                  </a:lnTo>
                  <a:close/>
                  <a:moveTo>
                    <a:pt x="1997" y="26708"/>
                  </a:moveTo>
                  <a:lnTo>
                    <a:pt x="2048" y="26828"/>
                  </a:lnTo>
                  <a:lnTo>
                    <a:pt x="2168" y="27050"/>
                  </a:lnTo>
                  <a:lnTo>
                    <a:pt x="1997" y="26708"/>
                  </a:lnTo>
                  <a:close/>
                  <a:moveTo>
                    <a:pt x="2168" y="27050"/>
                  </a:moveTo>
                  <a:lnTo>
                    <a:pt x="2214" y="27142"/>
                  </a:lnTo>
                  <a:lnTo>
                    <a:pt x="2441" y="27565"/>
                  </a:lnTo>
                  <a:lnTo>
                    <a:pt x="2288" y="27271"/>
                  </a:lnTo>
                  <a:lnTo>
                    <a:pt x="2168" y="27050"/>
                  </a:lnTo>
                  <a:close/>
                  <a:moveTo>
                    <a:pt x="2441" y="27565"/>
                  </a:moveTo>
                  <a:lnTo>
                    <a:pt x="2528" y="27732"/>
                  </a:lnTo>
                  <a:lnTo>
                    <a:pt x="2786" y="28194"/>
                  </a:lnTo>
                  <a:lnTo>
                    <a:pt x="3045" y="28636"/>
                  </a:lnTo>
                  <a:lnTo>
                    <a:pt x="3321" y="29061"/>
                  </a:lnTo>
                  <a:lnTo>
                    <a:pt x="3617" y="29504"/>
                  </a:lnTo>
                  <a:lnTo>
                    <a:pt x="3912" y="29928"/>
                  </a:lnTo>
                  <a:lnTo>
                    <a:pt x="4225" y="30352"/>
                  </a:lnTo>
                  <a:lnTo>
                    <a:pt x="4558" y="30777"/>
                  </a:lnTo>
                  <a:lnTo>
                    <a:pt x="4890" y="31183"/>
                  </a:lnTo>
                  <a:lnTo>
                    <a:pt x="5240" y="31588"/>
                  </a:lnTo>
                  <a:lnTo>
                    <a:pt x="5240" y="31588"/>
                  </a:lnTo>
                  <a:lnTo>
                    <a:pt x="4853" y="31127"/>
                  </a:lnTo>
                  <a:lnTo>
                    <a:pt x="4465" y="30647"/>
                  </a:lnTo>
                  <a:lnTo>
                    <a:pt x="4096" y="30168"/>
                  </a:lnTo>
                  <a:lnTo>
                    <a:pt x="3746" y="29688"/>
                  </a:lnTo>
                  <a:lnTo>
                    <a:pt x="3414" y="29190"/>
                  </a:lnTo>
                  <a:lnTo>
                    <a:pt x="3081" y="28692"/>
                  </a:lnTo>
                  <a:lnTo>
                    <a:pt x="2786" y="28175"/>
                  </a:lnTo>
                  <a:lnTo>
                    <a:pt x="2491" y="27658"/>
                  </a:lnTo>
                  <a:lnTo>
                    <a:pt x="2441" y="27565"/>
                  </a:lnTo>
                  <a:close/>
                  <a:moveTo>
                    <a:pt x="5240" y="31588"/>
                  </a:moveTo>
                  <a:lnTo>
                    <a:pt x="5609" y="31994"/>
                  </a:lnTo>
                  <a:lnTo>
                    <a:pt x="5978" y="32382"/>
                  </a:lnTo>
                  <a:lnTo>
                    <a:pt x="6005" y="32408"/>
                  </a:lnTo>
                  <a:lnTo>
                    <a:pt x="6005" y="32408"/>
                  </a:lnTo>
                  <a:lnTo>
                    <a:pt x="5628" y="32013"/>
                  </a:lnTo>
                  <a:lnTo>
                    <a:pt x="5240" y="31588"/>
                  </a:lnTo>
                  <a:close/>
                  <a:moveTo>
                    <a:pt x="6005" y="32408"/>
                  </a:moveTo>
                  <a:lnTo>
                    <a:pt x="6034" y="32437"/>
                  </a:lnTo>
                  <a:lnTo>
                    <a:pt x="6440" y="32825"/>
                  </a:lnTo>
                  <a:lnTo>
                    <a:pt x="6845" y="33212"/>
                  </a:lnTo>
                  <a:lnTo>
                    <a:pt x="7270" y="33600"/>
                  </a:lnTo>
                  <a:lnTo>
                    <a:pt x="7515" y="33793"/>
                  </a:lnTo>
                  <a:lnTo>
                    <a:pt x="7141" y="33470"/>
                  </a:lnTo>
                  <a:lnTo>
                    <a:pt x="6753" y="33120"/>
                  </a:lnTo>
                  <a:lnTo>
                    <a:pt x="6366" y="32751"/>
                  </a:lnTo>
                  <a:lnTo>
                    <a:pt x="6005" y="32408"/>
                  </a:lnTo>
                  <a:close/>
                  <a:moveTo>
                    <a:pt x="7515" y="33793"/>
                  </a:moveTo>
                  <a:lnTo>
                    <a:pt x="7547" y="33821"/>
                  </a:lnTo>
                  <a:lnTo>
                    <a:pt x="7953" y="34153"/>
                  </a:lnTo>
                  <a:lnTo>
                    <a:pt x="8008" y="34194"/>
                  </a:lnTo>
                  <a:lnTo>
                    <a:pt x="8008" y="34194"/>
                  </a:lnTo>
                  <a:lnTo>
                    <a:pt x="7713" y="33950"/>
                  </a:lnTo>
                  <a:lnTo>
                    <a:pt x="7515" y="33793"/>
                  </a:lnTo>
                  <a:close/>
                  <a:moveTo>
                    <a:pt x="8008" y="34194"/>
                  </a:moveTo>
                  <a:lnTo>
                    <a:pt x="8137" y="34301"/>
                  </a:lnTo>
                  <a:lnTo>
                    <a:pt x="8598" y="34633"/>
                  </a:lnTo>
                  <a:lnTo>
                    <a:pt x="8676" y="34688"/>
                  </a:lnTo>
                  <a:lnTo>
                    <a:pt x="8377" y="34467"/>
                  </a:lnTo>
                  <a:lnTo>
                    <a:pt x="8008" y="34194"/>
                  </a:lnTo>
                  <a:close/>
                  <a:moveTo>
                    <a:pt x="8676" y="34688"/>
                  </a:moveTo>
                  <a:lnTo>
                    <a:pt x="8801" y="34780"/>
                  </a:lnTo>
                  <a:lnTo>
                    <a:pt x="9226" y="35076"/>
                  </a:lnTo>
                  <a:lnTo>
                    <a:pt x="9358" y="35162"/>
                  </a:lnTo>
                  <a:lnTo>
                    <a:pt x="9358" y="35162"/>
                  </a:lnTo>
                  <a:lnTo>
                    <a:pt x="9041" y="34947"/>
                  </a:lnTo>
                  <a:lnTo>
                    <a:pt x="8676" y="34688"/>
                  </a:lnTo>
                  <a:close/>
                  <a:moveTo>
                    <a:pt x="9358" y="35162"/>
                  </a:moveTo>
                  <a:lnTo>
                    <a:pt x="9502" y="35260"/>
                  </a:lnTo>
                  <a:lnTo>
                    <a:pt x="9964" y="35555"/>
                  </a:lnTo>
                  <a:lnTo>
                    <a:pt x="10204" y="35694"/>
                  </a:lnTo>
                  <a:lnTo>
                    <a:pt x="10093" y="35629"/>
                  </a:lnTo>
                  <a:lnTo>
                    <a:pt x="9650" y="35352"/>
                  </a:lnTo>
                  <a:lnTo>
                    <a:pt x="9358" y="35162"/>
                  </a:lnTo>
                  <a:close/>
                  <a:moveTo>
                    <a:pt x="10204" y="35694"/>
                  </a:moveTo>
                  <a:lnTo>
                    <a:pt x="10536" y="35888"/>
                  </a:lnTo>
                  <a:lnTo>
                    <a:pt x="10843" y="36047"/>
                  </a:lnTo>
                  <a:lnTo>
                    <a:pt x="10843" y="36047"/>
                  </a:lnTo>
                  <a:lnTo>
                    <a:pt x="10443" y="35832"/>
                  </a:lnTo>
                  <a:lnTo>
                    <a:pt x="10204" y="35694"/>
                  </a:lnTo>
                  <a:close/>
                  <a:moveTo>
                    <a:pt x="10843" y="36047"/>
                  </a:moveTo>
                  <a:lnTo>
                    <a:pt x="10923" y="36091"/>
                  </a:lnTo>
                  <a:lnTo>
                    <a:pt x="11403" y="36349"/>
                  </a:lnTo>
                  <a:lnTo>
                    <a:pt x="11901" y="36589"/>
                  </a:lnTo>
                  <a:lnTo>
                    <a:pt x="11901" y="36589"/>
                  </a:lnTo>
                  <a:lnTo>
                    <a:pt x="11458" y="36367"/>
                  </a:lnTo>
                  <a:lnTo>
                    <a:pt x="10997" y="36127"/>
                  </a:lnTo>
                  <a:lnTo>
                    <a:pt x="10843" y="36047"/>
                  </a:lnTo>
                  <a:close/>
                  <a:moveTo>
                    <a:pt x="11901" y="36589"/>
                  </a:moveTo>
                  <a:lnTo>
                    <a:pt x="12399" y="36810"/>
                  </a:lnTo>
                  <a:lnTo>
                    <a:pt x="12897" y="37032"/>
                  </a:lnTo>
                  <a:lnTo>
                    <a:pt x="13396" y="37216"/>
                  </a:lnTo>
                  <a:lnTo>
                    <a:pt x="13560" y="37275"/>
                  </a:lnTo>
                  <a:lnTo>
                    <a:pt x="13560" y="37275"/>
                  </a:lnTo>
                  <a:lnTo>
                    <a:pt x="12750" y="36958"/>
                  </a:lnTo>
                  <a:lnTo>
                    <a:pt x="11901" y="36589"/>
                  </a:lnTo>
                  <a:close/>
                  <a:moveTo>
                    <a:pt x="13560" y="37275"/>
                  </a:moveTo>
                  <a:lnTo>
                    <a:pt x="13599" y="37290"/>
                  </a:lnTo>
                  <a:lnTo>
                    <a:pt x="13677" y="37317"/>
                  </a:lnTo>
                  <a:lnTo>
                    <a:pt x="13677" y="37317"/>
                  </a:lnTo>
                  <a:lnTo>
                    <a:pt x="13560" y="37275"/>
                  </a:lnTo>
                  <a:close/>
                  <a:moveTo>
                    <a:pt x="13677" y="37317"/>
                  </a:moveTo>
                  <a:lnTo>
                    <a:pt x="13912" y="37401"/>
                  </a:lnTo>
                  <a:lnTo>
                    <a:pt x="14410" y="37585"/>
                  </a:lnTo>
                  <a:lnTo>
                    <a:pt x="14927" y="37733"/>
                  </a:lnTo>
                  <a:lnTo>
                    <a:pt x="15462" y="37880"/>
                  </a:lnTo>
                  <a:lnTo>
                    <a:pt x="15979" y="38009"/>
                  </a:lnTo>
                  <a:lnTo>
                    <a:pt x="16495" y="38120"/>
                  </a:lnTo>
                  <a:lnTo>
                    <a:pt x="17030" y="38231"/>
                  </a:lnTo>
                  <a:lnTo>
                    <a:pt x="17565" y="38323"/>
                  </a:lnTo>
                  <a:lnTo>
                    <a:pt x="17787" y="38355"/>
                  </a:lnTo>
                  <a:lnTo>
                    <a:pt x="17787" y="38355"/>
                  </a:lnTo>
                  <a:lnTo>
                    <a:pt x="17141" y="38249"/>
                  </a:lnTo>
                  <a:lnTo>
                    <a:pt x="16237" y="38065"/>
                  </a:lnTo>
                  <a:lnTo>
                    <a:pt x="15351" y="37843"/>
                  </a:lnTo>
                  <a:lnTo>
                    <a:pt x="14466" y="37585"/>
                  </a:lnTo>
                  <a:lnTo>
                    <a:pt x="13677" y="37317"/>
                  </a:lnTo>
                  <a:close/>
                  <a:moveTo>
                    <a:pt x="17787" y="38355"/>
                  </a:moveTo>
                  <a:lnTo>
                    <a:pt x="18045" y="38397"/>
                  </a:lnTo>
                  <a:lnTo>
                    <a:pt x="18949" y="38489"/>
                  </a:lnTo>
                  <a:lnTo>
                    <a:pt x="19010" y="38493"/>
                  </a:lnTo>
                  <a:lnTo>
                    <a:pt x="19010" y="38493"/>
                  </a:lnTo>
                  <a:lnTo>
                    <a:pt x="18617" y="38452"/>
                  </a:lnTo>
                  <a:lnTo>
                    <a:pt x="18082" y="38397"/>
                  </a:lnTo>
                  <a:lnTo>
                    <a:pt x="17787" y="38355"/>
                  </a:lnTo>
                  <a:close/>
                  <a:moveTo>
                    <a:pt x="19010" y="38493"/>
                  </a:moveTo>
                  <a:lnTo>
                    <a:pt x="19152" y="38508"/>
                  </a:lnTo>
                  <a:lnTo>
                    <a:pt x="19687" y="38544"/>
                  </a:lnTo>
                  <a:lnTo>
                    <a:pt x="20222" y="38563"/>
                  </a:lnTo>
                  <a:lnTo>
                    <a:pt x="20776" y="38563"/>
                  </a:lnTo>
                  <a:lnTo>
                    <a:pt x="19853" y="38544"/>
                  </a:lnTo>
                  <a:lnTo>
                    <a:pt x="19010" y="38493"/>
                  </a:lnTo>
                  <a:close/>
                </a:path>
              </a:pathLst>
            </a:custGeom>
            <a:solidFill>
              <a:srgbClr val="2FA4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4501575" y="4186425"/>
              <a:ext cx="141000" cy="141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5" name="Google Shape;195;p17"/>
          <p:cNvCxnSpPr>
            <a:stCxn id="194" idx="0"/>
            <a:endCxn id="155" idx="5"/>
          </p:cNvCxnSpPr>
          <p:nvPr/>
        </p:nvCxnSpPr>
        <p:spPr>
          <a:xfrm flipH="1">
            <a:off x="1106261" y="4186425"/>
            <a:ext cx="3465814" cy="373238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17"/>
          <p:cNvCxnSpPr>
            <a:stCxn id="194" idx="0"/>
            <a:endCxn id="159" idx="5"/>
          </p:cNvCxnSpPr>
          <p:nvPr/>
        </p:nvCxnSpPr>
        <p:spPr>
          <a:xfrm flipH="1" flipV="1">
            <a:off x="1398969" y="2949061"/>
            <a:ext cx="3173106" cy="1237364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17"/>
          <p:cNvCxnSpPr>
            <a:stCxn id="194" idx="0"/>
            <a:endCxn id="163" idx="4"/>
          </p:cNvCxnSpPr>
          <p:nvPr/>
        </p:nvCxnSpPr>
        <p:spPr>
          <a:xfrm flipH="1" flipV="1">
            <a:off x="3208872" y="2504803"/>
            <a:ext cx="1363203" cy="1681622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17"/>
          <p:cNvCxnSpPr>
            <a:stCxn id="194" idx="0"/>
            <a:endCxn id="167" idx="3"/>
          </p:cNvCxnSpPr>
          <p:nvPr/>
        </p:nvCxnSpPr>
        <p:spPr>
          <a:xfrm flipV="1">
            <a:off x="4572075" y="2340061"/>
            <a:ext cx="97247" cy="1846364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17"/>
          <p:cNvCxnSpPr>
            <a:stCxn id="194" idx="0"/>
            <a:endCxn id="171" idx="3"/>
          </p:cNvCxnSpPr>
          <p:nvPr/>
        </p:nvCxnSpPr>
        <p:spPr>
          <a:xfrm flipV="1">
            <a:off x="4572075" y="2270723"/>
            <a:ext cx="1690131" cy="1915702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00" name="Google Shape;200;p17"/>
          <p:cNvGrpSpPr/>
          <p:nvPr/>
        </p:nvGrpSpPr>
        <p:grpSpPr>
          <a:xfrm>
            <a:off x="4720779" y="3238929"/>
            <a:ext cx="1379224" cy="1482298"/>
            <a:chOff x="4720779" y="3238929"/>
            <a:chExt cx="1379224" cy="1482298"/>
          </a:xfrm>
        </p:grpSpPr>
        <p:sp>
          <p:nvSpPr>
            <p:cNvPr id="201" name="Google Shape;201;p17"/>
            <p:cNvSpPr/>
            <p:nvPr/>
          </p:nvSpPr>
          <p:spPr>
            <a:xfrm>
              <a:off x="4720779" y="3238929"/>
              <a:ext cx="949329" cy="949677"/>
            </a:xfrm>
            <a:custGeom>
              <a:avLst/>
              <a:gdLst/>
              <a:ahLst/>
              <a:cxnLst/>
              <a:rect l="l" t="t" r="r" b="b"/>
              <a:pathLst>
                <a:path w="49099" h="49117" extrusionOk="0">
                  <a:moveTo>
                    <a:pt x="25279" y="3820"/>
                  </a:moveTo>
                  <a:lnTo>
                    <a:pt x="25777" y="3857"/>
                  </a:lnTo>
                  <a:lnTo>
                    <a:pt x="26275" y="3875"/>
                  </a:lnTo>
                  <a:lnTo>
                    <a:pt x="26773" y="3931"/>
                  </a:lnTo>
                  <a:lnTo>
                    <a:pt x="27271" y="3986"/>
                  </a:lnTo>
                  <a:lnTo>
                    <a:pt x="27769" y="4060"/>
                  </a:lnTo>
                  <a:lnTo>
                    <a:pt x="28249" y="4152"/>
                  </a:lnTo>
                  <a:lnTo>
                    <a:pt x="28747" y="4244"/>
                  </a:lnTo>
                  <a:lnTo>
                    <a:pt x="29227" y="4336"/>
                  </a:lnTo>
                  <a:lnTo>
                    <a:pt x="29707" y="4466"/>
                  </a:lnTo>
                  <a:lnTo>
                    <a:pt x="30205" y="4595"/>
                  </a:lnTo>
                  <a:lnTo>
                    <a:pt x="30685" y="4742"/>
                  </a:lnTo>
                  <a:lnTo>
                    <a:pt x="31146" y="4890"/>
                  </a:lnTo>
                  <a:lnTo>
                    <a:pt x="31626" y="5056"/>
                  </a:lnTo>
                  <a:lnTo>
                    <a:pt x="32105" y="5222"/>
                  </a:lnTo>
                  <a:lnTo>
                    <a:pt x="32567" y="5425"/>
                  </a:lnTo>
                  <a:lnTo>
                    <a:pt x="33028" y="5610"/>
                  </a:lnTo>
                  <a:lnTo>
                    <a:pt x="33489" y="5831"/>
                  </a:lnTo>
                  <a:lnTo>
                    <a:pt x="33932" y="6052"/>
                  </a:lnTo>
                  <a:lnTo>
                    <a:pt x="34393" y="6292"/>
                  </a:lnTo>
                  <a:lnTo>
                    <a:pt x="34836" y="6532"/>
                  </a:lnTo>
                  <a:lnTo>
                    <a:pt x="35279" y="6790"/>
                  </a:lnTo>
                  <a:lnTo>
                    <a:pt x="35703" y="7067"/>
                  </a:lnTo>
                  <a:lnTo>
                    <a:pt x="36146" y="7344"/>
                  </a:lnTo>
                  <a:lnTo>
                    <a:pt x="36552" y="7639"/>
                  </a:lnTo>
                  <a:lnTo>
                    <a:pt x="36976" y="7934"/>
                  </a:lnTo>
                  <a:lnTo>
                    <a:pt x="37382" y="8248"/>
                  </a:lnTo>
                  <a:lnTo>
                    <a:pt x="37788" y="8580"/>
                  </a:lnTo>
                  <a:lnTo>
                    <a:pt x="38194" y="8912"/>
                  </a:lnTo>
                  <a:lnTo>
                    <a:pt x="38582" y="9263"/>
                  </a:lnTo>
                  <a:lnTo>
                    <a:pt x="38969" y="9632"/>
                  </a:lnTo>
                  <a:lnTo>
                    <a:pt x="39338" y="10001"/>
                  </a:lnTo>
                  <a:lnTo>
                    <a:pt x="39707" y="10388"/>
                  </a:lnTo>
                  <a:lnTo>
                    <a:pt x="40076" y="10794"/>
                  </a:lnTo>
                  <a:lnTo>
                    <a:pt x="40427" y="11200"/>
                  </a:lnTo>
                  <a:lnTo>
                    <a:pt x="40759" y="11606"/>
                  </a:lnTo>
                  <a:lnTo>
                    <a:pt x="41091" y="12012"/>
                  </a:lnTo>
                  <a:lnTo>
                    <a:pt x="41405" y="12436"/>
                  </a:lnTo>
                  <a:lnTo>
                    <a:pt x="41700" y="12879"/>
                  </a:lnTo>
                  <a:lnTo>
                    <a:pt x="41995" y="13304"/>
                  </a:lnTo>
                  <a:lnTo>
                    <a:pt x="42272" y="13746"/>
                  </a:lnTo>
                  <a:lnTo>
                    <a:pt x="42530" y="14189"/>
                  </a:lnTo>
                  <a:lnTo>
                    <a:pt x="42788" y="14651"/>
                  </a:lnTo>
                  <a:lnTo>
                    <a:pt x="43028" y="15093"/>
                  </a:lnTo>
                  <a:lnTo>
                    <a:pt x="43250" y="15555"/>
                  </a:lnTo>
                  <a:lnTo>
                    <a:pt x="43471" y="16016"/>
                  </a:lnTo>
                  <a:lnTo>
                    <a:pt x="43674" y="16496"/>
                  </a:lnTo>
                  <a:lnTo>
                    <a:pt x="43859" y="16957"/>
                  </a:lnTo>
                  <a:lnTo>
                    <a:pt x="44043" y="17437"/>
                  </a:lnTo>
                  <a:lnTo>
                    <a:pt x="44209" y="17916"/>
                  </a:lnTo>
                  <a:lnTo>
                    <a:pt x="44375" y="18396"/>
                  </a:lnTo>
                  <a:lnTo>
                    <a:pt x="44504" y="18876"/>
                  </a:lnTo>
                  <a:lnTo>
                    <a:pt x="44652" y="19356"/>
                  </a:lnTo>
                  <a:lnTo>
                    <a:pt x="44763" y="19854"/>
                  </a:lnTo>
                  <a:lnTo>
                    <a:pt x="44873" y="20333"/>
                  </a:lnTo>
                  <a:lnTo>
                    <a:pt x="44966" y="20832"/>
                  </a:lnTo>
                  <a:lnTo>
                    <a:pt x="45058" y="21330"/>
                  </a:lnTo>
                  <a:lnTo>
                    <a:pt x="45132" y="21809"/>
                  </a:lnTo>
                  <a:lnTo>
                    <a:pt x="45187" y="22308"/>
                  </a:lnTo>
                  <a:lnTo>
                    <a:pt x="45224" y="22806"/>
                  </a:lnTo>
                  <a:lnTo>
                    <a:pt x="45261" y="23304"/>
                  </a:lnTo>
                  <a:lnTo>
                    <a:pt x="45298" y="23802"/>
                  </a:lnTo>
                  <a:lnTo>
                    <a:pt x="45298" y="24300"/>
                  </a:lnTo>
                  <a:lnTo>
                    <a:pt x="45298" y="24799"/>
                  </a:lnTo>
                  <a:lnTo>
                    <a:pt x="45298" y="25297"/>
                  </a:lnTo>
                  <a:lnTo>
                    <a:pt x="45261" y="25795"/>
                  </a:lnTo>
                  <a:lnTo>
                    <a:pt x="45224" y="26293"/>
                  </a:lnTo>
                  <a:lnTo>
                    <a:pt x="45187" y="26791"/>
                  </a:lnTo>
                  <a:lnTo>
                    <a:pt x="45132" y="27289"/>
                  </a:lnTo>
                  <a:lnTo>
                    <a:pt x="45058" y="27769"/>
                  </a:lnTo>
                  <a:lnTo>
                    <a:pt x="44966" y="28267"/>
                  </a:lnTo>
                  <a:lnTo>
                    <a:pt x="44873" y="28765"/>
                  </a:lnTo>
                  <a:lnTo>
                    <a:pt x="44763" y="29245"/>
                  </a:lnTo>
                  <a:lnTo>
                    <a:pt x="44652" y="29725"/>
                  </a:lnTo>
                  <a:lnTo>
                    <a:pt x="44523" y="30223"/>
                  </a:lnTo>
                  <a:lnTo>
                    <a:pt x="44375" y="30703"/>
                  </a:lnTo>
                  <a:lnTo>
                    <a:pt x="44228" y="31164"/>
                  </a:lnTo>
                  <a:lnTo>
                    <a:pt x="44062" y="31644"/>
                  </a:lnTo>
                  <a:lnTo>
                    <a:pt x="43896" y="32124"/>
                  </a:lnTo>
                  <a:lnTo>
                    <a:pt x="43693" y="32585"/>
                  </a:lnTo>
                  <a:lnTo>
                    <a:pt x="43490" y="33046"/>
                  </a:lnTo>
                  <a:lnTo>
                    <a:pt x="43287" y="33507"/>
                  </a:lnTo>
                  <a:lnTo>
                    <a:pt x="43065" y="33950"/>
                  </a:lnTo>
                  <a:lnTo>
                    <a:pt x="42825" y="34411"/>
                  </a:lnTo>
                  <a:lnTo>
                    <a:pt x="42586" y="34854"/>
                  </a:lnTo>
                  <a:lnTo>
                    <a:pt x="42327" y="35297"/>
                  </a:lnTo>
                  <a:lnTo>
                    <a:pt x="42050" y="35721"/>
                  </a:lnTo>
                  <a:lnTo>
                    <a:pt x="41774" y="36146"/>
                  </a:lnTo>
                  <a:lnTo>
                    <a:pt x="41478" y="36570"/>
                  </a:lnTo>
                  <a:lnTo>
                    <a:pt x="41183" y="36995"/>
                  </a:lnTo>
                  <a:lnTo>
                    <a:pt x="40870" y="37400"/>
                  </a:lnTo>
                  <a:lnTo>
                    <a:pt x="40537" y="37806"/>
                  </a:lnTo>
                  <a:lnTo>
                    <a:pt x="40187" y="38212"/>
                  </a:lnTo>
                  <a:lnTo>
                    <a:pt x="39836" y="38600"/>
                  </a:lnTo>
                  <a:lnTo>
                    <a:pt x="39486" y="38987"/>
                  </a:lnTo>
                  <a:lnTo>
                    <a:pt x="39117" y="39356"/>
                  </a:lnTo>
                  <a:lnTo>
                    <a:pt x="38729" y="39725"/>
                  </a:lnTo>
                  <a:lnTo>
                    <a:pt x="38323" y="40094"/>
                  </a:lnTo>
                  <a:lnTo>
                    <a:pt x="37917" y="40445"/>
                  </a:lnTo>
                  <a:lnTo>
                    <a:pt x="37512" y="40777"/>
                  </a:lnTo>
                  <a:lnTo>
                    <a:pt x="37087" y="41109"/>
                  </a:lnTo>
                  <a:lnTo>
                    <a:pt x="36663" y="41423"/>
                  </a:lnTo>
                  <a:lnTo>
                    <a:pt x="36238" y="41718"/>
                  </a:lnTo>
                  <a:lnTo>
                    <a:pt x="35814" y="42013"/>
                  </a:lnTo>
                  <a:lnTo>
                    <a:pt x="35371" y="42290"/>
                  </a:lnTo>
                  <a:lnTo>
                    <a:pt x="34928" y="42548"/>
                  </a:lnTo>
                  <a:lnTo>
                    <a:pt x="34467" y="42807"/>
                  </a:lnTo>
                  <a:lnTo>
                    <a:pt x="34024" y="43046"/>
                  </a:lnTo>
                  <a:lnTo>
                    <a:pt x="33563" y="43268"/>
                  </a:lnTo>
                  <a:lnTo>
                    <a:pt x="33102" y="43489"/>
                  </a:lnTo>
                  <a:lnTo>
                    <a:pt x="32622" y="43692"/>
                  </a:lnTo>
                  <a:lnTo>
                    <a:pt x="32161" y="43877"/>
                  </a:lnTo>
                  <a:lnTo>
                    <a:pt x="31681" y="44061"/>
                  </a:lnTo>
                  <a:lnTo>
                    <a:pt x="31201" y="44227"/>
                  </a:lnTo>
                  <a:lnTo>
                    <a:pt x="30722" y="44393"/>
                  </a:lnTo>
                  <a:lnTo>
                    <a:pt x="30242" y="44523"/>
                  </a:lnTo>
                  <a:lnTo>
                    <a:pt x="29762" y="44670"/>
                  </a:lnTo>
                  <a:lnTo>
                    <a:pt x="29264" y="44781"/>
                  </a:lnTo>
                  <a:lnTo>
                    <a:pt x="28784" y="44892"/>
                  </a:lnTo>
                  <a:lnTo>
                    <a:pt x="28286" y="44984"/>
                  </a:lnTo>
                  <a:lnTo>
                    <a:pt x="27788" y="45076"/>
                  </a:lnTo>
                  <a:lnTo>
                    <a:pt x="27290" y="45131"/>
                  </a:lnTo>
                  <a:lnTo>
                    <a:pt x="26810" y="45205"/>
                  </a:lnTo>
                  <a:lnTo>
                    <a:pt x="26312" y="45242"/>
                  </a:lnTo>
                  <a:lnTo>
                    <a:pt x="25814" y="45279"/>
                  </a:lnTo>
                  <a:lnTo>
                    <a:pt x="25315" y="45316"/>
                  </a:lnTo>
                  <a:lnTo>
                    <a:pt x="23821" y="45316"/>
                  </a:lnTo>
                  <a:lnTo>
                    <a:pt x="23323" y="45279"/>
                  </a:lnTo>
                  <a:lnTo>
                    <a:pt x="22825" y="45242"/>
                  </a:lnTo>
                  <a:lnTo>
                    <a:pt x="22326" y="45205"/>
                  </a:lnTo>
                  <a:lnTo>
                    <a:pt x="21828" y="45150"/>
                  </a:lnTo>
                  <a:lnTo>
                    <a:pt x="21330" y="45076"/>
                  </a:lnTo>
                  <a:lnTo>
                    <a:pt x="20850" y="44984"/>
                  </a:lnTo>
                  <a:lnTo>
                    <a:pt x="20352" y="44892"/>
                  </a:lnTo>
                  <a:lnTo>
                    <a:pt x="19872" y="44781"/>
                  </a:lnTo>
                  <a:lnTo>
                    <a:pt x="19374" y="44670"/>
                  </a:lnTo>
                  <a:lnTo>
                    <a:pt x="18895" y="44541"/>
                  </a:lnTo>
                  <a:lnTo>
                    <a:pt x="18415" y="44393"/>
                  </a:lnTo>
                  <a:lnTo>
                    <a:pt x="17935" y="44246"/>
                  </a:lnTo>
                  <a:lnTo>
                    <a:pt x="17474" y="44080"/>
                  </a:lnTo>
                  <a:lnTo>
                    <a:pt x="16994" y="43895"/>
                  </a:lnTo>
                  <a:lnTo>
                    <a:pt x="16533" y="43711"/>
                  </a:lnTo>
                  <a:lnTo>
                    <a:pt x="16072" y="43508"/>
                  </a:lnTo>
                  <a:lnTo>
                    <a:pt x="15610" y="43305"/>
                  </a:lnTo>
                  <a:lnTo>
                    <a:pt x="15149" y="43083"/>
                  </a:lnTo>
                  <a:lnTo>
                    <a:pt x="14706" y="42844"/>
                  </a:lnTo>
                  <a:lnTo>
                    <a:pt x="14263" y="42604"/>
                  </a:lnTo>
                  <a:lnTo>
                    <a:pt x="13820" y="42345"/>
                  </a:lnTo>
                  <a:lnTo>
                    <a:pt x="13396" y="42069"/>
                  </a:lnTo>
                  <a:lnTo>
                    <a:pt x="12953" y="41792"/>
                  </a:lnTo>
                  <a:lnTo>
                    <a:pt x="12529" y="41497"/>
                  </a:lnTo>
                  <a:lnTo>
                    <a:pt x="12123" y="41201"/>
                  </a:lnTo>
                  <a:lnTo>
                    <a:pt x="11717" y="40869"/>
                  </a:lnTo>
                  <a:lnTo>
                    <a:pt x="11311" y="40556"/>
                  </a:lnTo>
                  <a:lnTo>
                    <a:pt x="10905" y="40205"/>
                  </a:lnTo>
                  <a:lnTo>
                    <a:pt x="10518" y="39854"/>
                  </a:lnTo>
                  <a:lnTo>
                    <a:pt x="10130" y="39504"/>
                  </a:lnTo>
                  <a:lnTo>
                    <a:pt x="9761" y="39135"/>
                  </a:lnTo>
                  <a:lnTo>
                    <a:pt x="9392" y="38747"/>
                  </a:lnTo>
                  <a:lnTo>
                    <a:pt x="9023" y="38341"/>
                  </a:lnTo>
                  <a:lnTo>
                    <a:pt x="8673" y="37936"/>
                  </a:lnTo>
                  <a:lnTo>
                    <a:pt x="8341" y="37530"/>
                  </a:lnTo>
                  <a:lnTo>
                    <a:pt x="8008" y="37105"/>
                  </a:lnTo>
                  <a:lnTo>
                    <a:pt x="7695" y="36681"/>
                  </a:lnTo>
                  <a:lnTo>
                    <a:pt x="7400" y="36257"/>
                  </a:lnTo>
                  <a:lnTo>
                    <a:pt x="7104" y="35814"/>
                  </a:lnTo>
                  <a:lnTo>
                    <a:pt x="6828" y="35389"/>
                  </a:lnTo>
                  <a:lnTo>
                    <a:pt x="6569" y="34947"/>
                  </a:lnTo>
                  <a:lnTo>
                    <a:pt x="6311" y="34485"/>
                  </a:lnTo>
                  <a:lnTo>
                    <a:pt x="6071" y="34024"/>
                  </a:lnTo>
                  <a:lnTo>
                    <a:pt x="5850" y="33581"/>
                  </a:lnTo>
                  <a:lnTo>
                    <a:pt x="5628" y="33101"/>
                  </a:lnTo>
                  <a:lnTo>
                    <a:pt x="5425" y="32640"/>
                  </a:lnTo>
                  <a:lnTo>
                    <a:pt x="5241" y="32179"/>
                  </a:lnTo>
                  <a:lnTo>
                    <a:pt x="5056" y="31699"/>
                  </a:lnTo>
                  <a:lnTo>
                    <a:pt x="4890" y="31219"/>
                  </a:lnTo>
                  <a:lnTo>
                    <a:pt x="4724" y="30740"/>
                  </a:lnTo>
                  <a:lnTo>
                    <a:pt x="4577" y="30260"/>
                  </a:lnTo>
                  <a:lnTo>
                    <a:pt x="4447" y="29780"/>
                  </a:lnTo>
                  <a:lnTo>
                    <a:pt x="4337" y="29282"/>
                  </a:lnTo>
                  <a:lnTo>
                    <a:pt x="4226" y="28802"/>
                  </a:lnTo>
                  <a:lnTo>
                    <a:pt x="4134" y="28304"/>
                  </a:lnTo>
                  <a:lnTo>
                    <a:pt x="4041" y="27806"/>
                  </a:lnTo>
                  <a:lnTo>
                    <a:pt x="3968" y="27308"/>
                  </a:lnTo>
                  <a:lnTo>
                    <a:pt x="3912" y="26810"/>
                  </a:lnTo>
                  <a:lnTo>
                    <a:pt x="3875" y="26330"/>
                  </a:lnTo>
                  <a:lnTo>
                    <a:pt x="3839" y="25832"/>
                  </a:lnTo>
                  <a:lnTo>
                    <a:pt x="3802" y="25334"/>
                  </a:lnTo>
                  <a:lnTo>
                    <a:pt x="3802" y="24835"/>
                  </a:lnTo>
                  <a:lnTo>
                    <a:pt x="3802" y="24337"/>
                  </a:lnTo>
                  <a:lnTo>
                    <a:pt x="3802" y="23839"/>
                  </a:lnTo>
                  <a:lnTo>
                    <a:pt x="3839" y="23341"/>
                  </a:lnTo>
                  <a:lnTo>
                    <a:pt x="3875" y="22843"/>
                  </a:lnTo>
                  <a:lnTo>
                    <a:pt x="3912" y="22345"/>
                  </a:lnTo>
                  <a:lnTo>
                    <a:pt x="3968" y="21846"/>
                  </a:lnTo>
                  <a:lnTo>
                    <a:pt x="4041" y="21348"/>
                  </a:lnTo>
                  <a:lnTo>
                    <a:pt x="4134" y="20868"/>
                  </a:lnTo>
                  <a:lnTo>
                    <a:pt x="4226" y="20370"/>
                  </a:lnTo>
                  <a:lnTo>
                    <a:pt x="4318" y="19891"/>
                  </a:lnTo>
                  <a:lnTo>
                    <a:pt x="4447" y="19392"/>
                  </a:lnTo>
                  <a:lnTo>
                    <a:pt x="4577" y="18913"/>
                  </a:lnTo>
                  <a:lnTo>
                    <a:pt x="4724" y="18433"/>
                  </a:lnTo>
                  <a:lnTo>
                    <a:pt x="4872" y="17953"/>
                  </a:lnTo>
                  <a:lnTo>
                    <a:pt x="5038" y="17492"/>
                  </a:lnTo>
                  <a:lnTo>
                    <a:pt x="5204" y="17012"/>
                  </a:lnTo>
                  <a:lnTo>
                    <a:pt x="5407" y="16551"/>
                  </a:lnTo>
                  <a:lnTo>
                    <a:pt x="5591" y="16090"/>
                  </a:lnTo>
                  <a:lnTo>
                    <a:pt x="5813" y="15628"/>
                  </a:lnTo>
                  <a:lnTo>
                    <a:pt x="6034" y="15167"/>
                  </a:lnTo>
                  <a:lnTo>
                    <a:pt x="6274" y="14724"/>
                  </a:lnTo>
                  <a:lnTo>
                    <a:pt x="6514" y="14282"/>
                  </a:lnTo>
                  <a:lnTo>
                    <a:pt x="6772" y="13839"/>
                  </a:lnTo>
                  <a:lnTo>
                    <a:pt x="7049" y="13414"/>
                  </a:lnTo>
                  <a:lnTo>
                    <a:pt x="7326" y="12971"/>
                  </a:lnTo>
                  <a:lnTo>
                    <a:pt x="7621" y="12547"/>
                  </a:lnTo>
                  <a:lnTo>
                    <a:pt x="7916" y="12141"/>
                  </a:lnTo>
                  <a:lnTo>
                    <a:pt x="8230" y="11735"/>
                  </a:lnTo>
                  <a:lnTo>
                    <a:pt x="8562" y="11329"/>
                  </a:lnTo>
                  <a:lnTo>
                    <a:pt x="8913" y="10923"/>
                  </a:lnTo>
                  <a:lnTo>
                    <a:pt x="9263" y="10536"/>
                  </a:lnTo>
                  <a:lnTo>
                    <a:pt x="9614" y="10149"/>
                  </a:lnTo>
                  <a:lnTo>
                    <a:pt x="9983" y="9779"/>
                  </a:lnTo>
                  <a:lnTo>
                    <a:pt x="10370" y="9410"/>
                  </a:lnTo>
                  <a:lnTo>
                    <a:pt x="10776" y="9041"/>
                  </a:lnTo>
                  <a:lnTo>
                    <a:pt x="11182" y="8691"/>
                  </a:lnTo>
                  <a:lnTo>
                    <a:pt x="11588" y="8359"/>
                  </a:lnTo>
                  <a:lnTo>
                    <a:pt x="12012" y="8027"/>
                  </a:lnTo>
                  <a:lnTo>
                    <a:pt x="12437" y="7713"/>
                  </a:lnTo>
                  <a:lnTo>
                    <a:pt x="12861" y="7418"/>
                  </a:lnTo>
                  <a:lnTo>
                    <a:pt x="13285" y="7123"/>
                  </a:lnTo>
                  <a:lnTo>
                    <a:pt x="13728" y="6846"/>
                  </a:lnTo>
                  <a:lnTo>
                    <a:pt x="14171" y="6587"/>
                  </a:lnTo>
                  <a:lnTo>
                    <a:pt x="14632" y="6329"/>
                  </a:lnTo>
                  <a:lnTo>
                    <a:pt x="15075" y="6089"/>
                  </a:lnTo>
                  <a:lnTo>
                    <a:pt x="15536" y="5868"/>
                  </a:lnTo>
                  <a:lnTo>
                    <a:pt x="15998" y="5646"/>
                  </a:lnTo>
                  <a:lnTo>
                    <a:pt x="16477" y="5444"/>
                  </a:lnTo>
                  <a:lnTo>
                    <a:pt x="16939" y="5241"/>
                  </a:lnTo>
                  <a:lnTo>
                    <a:pt x="17418" y="5075"/>
                  </a:lnTo>
                  <a:lnTo>
                    <a:pt x="17898" y="4908"/>
                  </a:lnTo>
                  <a:lnTo>
                    <a:pt x="18378" y="4742"/>
                  </a:lnTo>
                  <a:lnTo>
                    <a:pt x="18858" y="4595"/>
                  </a:lnTo>
                  <a:lnTo>
                    <a:pt x="19337" y="4466"/>
                  </a:lnTo>
                  <a:lnTo>
                    <a:pt x="19836" y="4355"/>
                  </a:lnTo>
                  <a:lnTo>
                    <a:pt x="20315" y="4244"/>
                  </a:lnTo>
                  <a:lnTo>
                    <a:pt x="20813" y="4152"/>
                  </a:lnTo>
                  <a:lnTo>
                    <a:pt x="21312" y="4060"/>
                  </a:lnTo>
                  <a:lnTo>
                    <a:pt x="21810" y="3986"/>
                  </a:lnTo>
                  <a:lnTo>
                    <a:pt x="22289" y="3931"/>
                  </a:lnTo>
                  <a:lnTo>
                    <a:pt x="22788" y="3875"/>
                  </a:lnTo>
                  <a:lnTo>
                    <a:pt x="23286" y="3857"/>
                  </a:lnTo>
                  <a:lnTo>
                    <a:pt x="23784" y="3820"/>
                  </a:lnTo>
                  <a:close/>
                  <a:moveTo>
                    <a:pt x="24245" y="1"/>
                  </a:moveTo>
                  <a:lnTo>
                    <a:pt x="23655" y="19"/>
                  </a:lnTo>
                  <a:lnTo>
                    <a:pt x="23064" y="56"/>
                  </a:lnTo>
                  <a:lnTo>
                    <a:pt x="22474" y="93"/>
                  </a:lnTo>
                  <a:lnTo>
                    <a:pt x="21902" y="148"/>
                  </a:lnTo>
                  <a:lnTo>
                    <a:pt x="21312" y="222"/>
                  </a:lnTo>
                  <a:lnTo>
                    <a:pt x="20721" y="314"/>
                  </a:lnTo>
                  <a:lnTo>
                    <a:pt x="20131" y="406"/>
                  </a:lnTo>
                  <a:lnTo>
                    <a:pt x="19559" y="517"/>
                  </a:lnTo>
                  <a:lnTo>
                    <a:pt x="18968" y="646"/>
                  </a:lnTo>
                  <a:lnTo>
                    <a:pt x="18396" y="794"/>
                  </a:lnTo>
                  <a:lnTo>
                    <a:pt x="17824" y="942"/>
                  </a:lnTo>
                  <a:lnTo>
                    <a:pt x="17252" y="1108"/>
                  </a:lnTo>
                  <a:lnTo>
                    <a:pt x="16680" y="1292"/>
                  </a:lnTo>
                  <a:lnTo>
                    <a:pt x="16127" y="1495"/>
                  </a:lnTo>
                  <a:lnTo>
                    <a:pt x="15555" y="1716"/>
                  </a:lnTo>
                  <a:lnTo>
                    <a:pt x="15001" y="1938"/>
                  </a:lnTo>
                  <a:lnTo>
                    <a:pt x="14448" y="2178"/>
                  </a:lnTo>
                  <a:lnTo>
                    <a:pt x="13894" y="2436"/>
                  </a:lnTo>
                  <a:lnTo>
                    <a:pt x="13359" y="2713"/>
                  </a:lnTo>
                  <a:lnTo>
                    <a:pt x="12824" y="2990"/>
                  </a:lnTo>
                  <a:lnTo>
                    <a:pt x="12289" y="3285"/>
                  </a:lnTo>
                  <a:lnTo>
                    <a:pt x="11754" y="3598"/>
                  </a:lnTo>
                  <a:lnTo>
                    <a:pt x="11237" y="3931"/>
                  </a:lnTo>
                  <a:lnTo>
                    <a:pt x="10721" y="4263"/>
                  </a:lnTo>
                  <a:lnTo>
                    <a:pt x="10223" y="4632"/>
                  </a:lnTo>
                  <a:lnTo>
                    <a:pt x="9724" y="5001"/>
                  </a:lnTo>
                  <a:lnTo>
                    <a:pt x="9226" y="5388"/>
                  </a:lnTo>
                  <a:lnTo>
                    <a:pt x="8728" y="5776"/>
                  </a:lnTo>
                  <a:lnTo>
                    <a:pt x="8248" y="6200"/>
                  </a:lnTo>
                  <a:lnTo>
                    <a:pt x="7787" y="6624"/>
                  </a:lnTo>
                  <a:lnTo>
                    <a:pt x="7326" y="7067"/>
                  </a:lnTo>
                  <a:lnTo>
                    <a:pt x="6901" y="7510"/>
                  </a:lnTo>
                  <a:lnTo>
                    <a:pt x="6459" y="7953"/>
                  </a:lnTo>
                  <a:lnTo>
                    <a:pt x="6053" y="8414"/>
                  </a:lnTo>
                  <a:lnTo>
                    <a:pt x="5647" y="8894"/>
                  </a:lnTo>
                  <a:lnTo>
                    <a:pt x="5259" y="9374"/>
                  </a:lnTo>
                  <a:lnTo>
                    <a:pt x="4890" y="9853"/>
                  </a:lnTo>
                  <a:lnTo>
                    <a:pt x="4521" y="10351"/>
                  </a:lnTo>
                  <a:lnTo>
                    <a:pt x="4189" y="10850"/>
                  </a:lnTo>
                  <a:lnTo>
                    <a:pt x="3857" y="11366"/>
                  </a:lnTo>
                  <a:lnTo>
                    <a:pt x="3525" y="11864"/>
                  </a:lnTo>
                  <a:lnTo>
                    <a:pt x="3230" y="12400"/>
                  </a:lnTo>
                  <a:lnTo>
                    <a:pt x="2934" y="12916"/>
                  </a:lnTo>
                  <a:lnTo>
                    <a:pt x="2658" y="13451"/>
                  </a:lnTo>
                  <a:lnTo>
                    <a:pt x="2399" y="13986"/>
                  </a:lnTo>
                  <a:lnTo>
                    <a:pt x="2141" y="14521"/>
                  </a:lnTo>
                  <a:lnTo>
                    <a:pt x="1901" y="15075"/>
                  </a:lnTo>
                  <a:lnTo>
                    <a:pt x="1680" y="15628"/>
                  </a:lnTo>
                  <a:lnTo>
                    <a:pt x="1477" y="16182"/>
                  </a:lnTo>
                  <a:lnTo>
                    <a:pt x="1274" y="16754"/>
                  </a:lnTo>
                  <a:lnTo>
                    <a:pt x="1089" y="17307"/>
                  </a:lnTo>
                  <a:lnTo>
                    <a:pt x="923" y="17879"/>
                  </a:lnTo>
                  <a:lnTo>
                    <a:pt x="776" y="18451"/>
                  </a:lnTo>
                  <a:lnTo>
                    <a:pt x="628" y="19023"/>
                  </a:lnTo>
                  <a:lnTo>
                    <a:pt x="517" y="19595"/>
                  </a:lnTo>
                  <a:lnTo>
                    <a:pt x="407" y="20186"/>
                  </a:lnTo>
                  <a:lnTo>
                    <a:pt x="296" y="20758"/>
                  </a:lnTo>
                  <a:lnTo>
                    <a:pt x="222" y="21348"/>
                  </a:lnTo>
                  <a:lnTo>
                    <a:pt x="148" y="21920"/>
                  </a:lnTo>
                  <a:lnTo>
                    <a:pt x="93" y="22511"/>
                  </a:lnTo>
                  <a:lnTo>
                    <a:pt x="56" y="23101"/>
                  </a:lnTo>
                  <a:lnTo>
                    <a:pt x="19" y="23691"/>
                  </a:lnTo>
                  <a:lnTo>
                    <a:pt x="1" y="24282"/>
                  </a:lnTo>
                  <a:lnTo>
                    <a:pt x="1" y="24872"/>
                  </a:lnTo>
                  <a:lnTo>
                    <a:pt x="19" y="25463"/>
                  </a:lnTo>
                  <a:lnTo>
                    <a:pt x="56" y="26053"/>
                  </a:lnTo>
                  <a:lnTo>
                    <a:pt x="93" y="26644"/>
                  </a:lnTo>
                  <a:lnTo>
                    <a:pt x="148" y="27216"/>
                  </a:lnTo>
                  <a:lnTo>
                    <a:pt x="222" y="27806"/>
                  </a:lnTo>
                  <a:lnTo>
                    <a:pt x="296" y="28396"/>
                  </a:lnTo>
                  <a:lnTo>
                    <a:pt x="407" y="28987"/>
                  </a:lnTo>
                  <a:lnTo>
                    <a:pt x="517" y="29559"/>
                  </a:lnTo>
                  <a:lnTo>
                    <a:pt x="647" y="30131"/>
                  </a:lnTo>
                  <a:lnTo>
                    <a:pt x="794" y="30721"/>
                  </a:lnTo>
                  <a:lnTo>
                    <a:pt x="942" y="31293"/>
                  </a:lnTo>
                  <a:lnTo>
                    <a:pt x="1108" y="31865"/>
                  </a:lnTo>
                  <a:lnTo>
                    <a:pt x="1292" y="32437"/>
                  </a:lnTo>
                  <a:lnTo>
                    <a:pt x="1495" y="32991"/>
                  </a:lnTo>
                  <a:lnTo>
                    <a:pt x="1698" y="33563"/>
                  </a:lnTo>
                  <a:lnTo>
                    <a:pt x="1938" y="34116"/>
                  </a:lnTo>
                  <a:lnTo>
                    <a:pt x="2178" y="34670"/>
                  </a:lnTo>
                  <a:lnTo>
                    <a:pt x="2436" y="35205"/>
                  </a:lnTo>
                  <a:lnTo>
                    <a:pt x="2695" y="35758"/>
                  </a:lnTo>
                  <a:lnTo>
                    <a:pt x="2990" y="36293"/>
                  </a:lnTo>
                  <a:lnTo>
                    <a:pt x="3285" y="36829"/>
                  </a:lnTo>
                  <a:lnTo>
                    <a:pt x="3599" y="37345"/>
                  </a:lnTo>
                  <a:lnTo>
                    <a:pt x="3931" y="37880"/>
                  </a:lnTo>
                  <a:lnTo>
                    <a:pt x="4263" y="38397"/>
                  </a:lnTo>
                  <a:lnTo>
                    <a:pt x="4632" y="38895"/>
                  </a:lnTo>
                  <a:lnTo>
                    <a:pt x="5001" y="39393"/>
                  </a:lnTo>
                  <a:lnTo>
                    <a:pt x="5388" y="39891"/>
                  </a:lnTo>
                  <a:lnTo>
                    <a:pt x="5776" y="40371"/>
                  </a:lnTo>
                  <a:lnTo>
                    <a:pt x="6200" y="40851"/>
                  </a:lnTo>
                  <a:lnTo>
                    <a:pt x="6625" y="41331"/>
                  </a:lnTo>
                  <a:lnTo>
                    <a:pt x="7067" y="41773"/>
                  </a:lnTo>
                  <a:lnTo>
                    <a:pt x="7510" y="42216"/>
                  </a:lnTo>
                  <a:lnTo>
                    <a:pt x="7953" y="42659"/>
                  </a:lnTo>
                  <a:lnTo>
                    <a:pt x="8414" y="43065"/>
                  </a:lnTo>
                  <a:lnTo>
                    <a:pt x="8894" y="43471"/>
                  </a:lnTo>
                  <a:lnTo>
                    <a:pt x="9374" y="43858"/>
                  </a:lnTo>
                  <a:lnTo>
                    <a:pt x="9854" y="44227"/>
                  </a:lnTo>
                  <a:lnTo>
                    <a:pt x="10352" y="44596"/>
                  </a:lnTo>
                  <a:lnTo>
                    <a:pt x="10850" y="44928"/>
                  </a:lnTo>
                  <a:lnTo>
                    <a:pt x="11348" y="45261"/>
                  </a:lnTo>
                  <a:lnTo>
                    <a:pt x="11865" y="45593"/>
                  </a:lnTo>
                  <a:lnTo>
                    <a:pt x="12381" y="45888"/>
                  </a:lnTo>
                  <a:lnTo>
                    <a:pt x="12916" y="46183"/>
                  </a:lnTo>
                  <a:lnTo>
                    <a:pt x="13451" y="46460"/>
                  </a:lnTo>
                  <a:lnTo>
                    <a:pt x="13987" y="46718"/>
                  </a:lnTo>
                  <a:lnTo>
                    <a:pt x="14522" y="46977"/>
                  </a:lnTo>
                  <a:lnTo>
                    <a:pt x="15075" y="47216"/>
                  </a:lnTo>
                  <a:lnTo>
                    <a:pt x="15629" y="47438"/>
                  </a:lnTo>
                  <a:lnTo>
                    <a:pt x="16182" y="47641"/>
                  </a:lnTo>
                  <a:lnTo>
                    <a:pt x="16736" y="47844"/>
                  </a:lnTo>
                  <a:lnTo>
                    <a:pt x="17308" y="48028"/>
                  </a:lnTo>
                  <a:lnTo>
                    <a:pt x="17880" y="48194"/>
                  </a:lnTo>
                  <a:lnTo>
                    <a:pt x="18452" y="48342"/>
                  </a:lnTo>
                  <a:lnTo>
                    <a:pt x="19024" y="48471"/>
                  </a:lnTo>
                  <a:lnTo>
                    <a:pt x="19596" y="48600"/>
                  </a:lnTo>
                  <a:lnTo>
                    <a:pt x="20168" y="48711"/>
                  </a:lnTo>
                  <a:lnTo>
                    <a:pt x="20758" y="48822"/>
                  </a:lnTo>
                  <a:lnTo>
                    <a:pt x="21348" y="48895"/>
                  </a:lnTo>
                  <a:lnTo>
                    <a:pt x="21920" y="48969"/>
                  </a:lnTo>
                  <a:lnTo>
                    <a:pt x="22511" y="49025"/>
                  </a:lnTo>
                  <a:lnTo>
                    <a:pt x="23101" y="49061"/>
                  </a:lnTo>
                  <a:lnTo>
                    <a:pt x="23692" y="49098"/>
                  </a:lnTo>
                  <a:lnTo>
                    <a:pt x="24282" y="49117"/>
                  </a:lnTo>
                  <a:lnTo>
                    <a:pt x="24873" y="49117"/>
                  </a:lnTo>
                  <a:lnTo>
                    <a:pt x="25463" y="49098"/>
                  </a:lnTo>
                  <a:lnTo>
                    <a:pt x="26053" y="49061"/>
                  </a:lnTo>
                  <a:lnTo>
                    <a:pt x="26625" y="49025"/>
                  </a:lnTo>
                  <a:lnTo>
                    <a:pt x="27216" y="48969"/>
                  </a:lnTo>
                  <a:lnTo>
                    <a:pt x="27806" y="48895"/>
                  </a:lnTo>
                  <a:lnTo>
                    <a:pt x="28397" y="48803"/>
                  </a:lnTo>
                  <a:lnTo>
                    <a:pt x="28969" y="48711"/>
                  </a:lnTo>
                  <a:lnTo>
                    <a:pt x="29559" y="48600"/>
                  </a:lnTo>
                  <a:lnTo>
                    <a:pt x="30131" y="48471"/>
                  </a:lnTo>
                  <a:lnTo>
                    <a:pt x="30722" y="48323"/>
                  </a:lnTo>
                  <a:lnTo>
                    <a:pt x="31294" y="48176"/>
                  </a:lnTo>
                  <a:lnTo>
                    <a:pt x="31866" y="48010"/>
                  </a:lnTo>
                  <a:lnTo>
                    <a:pt x="32438" y="47825"/>
                  </a:lnTo>
                  <a:lnTo>
                    <a:pt x="32991" y="47622"/>
                  </a:lnTo>
                  <a:lnTo>
                    <a:pt x="33563" y="47401"/>
                  </a:lnTo>
                  <a:lnTo>
                    <a:pt x="34117" y="47179"/>
                  </a:lnTo>
                  <a:lnTo>
                    <a:pt x="34670" y="46940"/>
                  </a:lnTo>
                  <a:lnTo>
                    <a:pt x="35205" y="46681"/>
                  </a:lnTo>
                  <a:lnTo>
                    <a:pt x="35759" y="46423"/>
                  </a:lnTo>
                  <a:lnTo>
                    <a:pt x="36294" y="46128"/>
                  </a:lnTo>
                  <a:lnTo>
                    <a:pt x="36829" y="45833"/>
                  </a:lnTo>
                  <a:lnTo>
                    <a:pt x="37345" y="45519"/>
                  </a:lnTo>
                  <a:lnTo>
                    <a:pt x="37881" y="45187"/>
                  </a:lnTo>
                  <a:lnTo>
                    <a:pt x="38379" y="44855"/>
                  </a:lnTo>
                  <a:lnTo>
                    <a:pt x="38895" y="44486"/>
                  </a:lnTo>
                  <a:lnTo>
                    <a:pt x="39394" y="44117"/>
                  </a:lnTo>
                  <a:lnTo>
                    <a:pt x="39892" y="43729"/>
                  </a:lnTo>
                  <a:lnTo>
                    <a:pt x="40371" y="43342"/>
                  </a:lnTo>
                  <a:lnTo>
                    <a:pt x="40851" y="42917"/>
                  </a:lnTo>
                  <a:lnTo>
                    <a:pt x="41331" y="42493"/>
                  </a:lnTo>
                  <a:lnTo>
                    <a:pt x="41774" y="42050"/>
                  </a:lnTo>
                  <a:lnTo>
                    <a:pt x="42217" y="41607"/>
                  </a:lnTo>
                  <a:lnTo>
                    <a:pt x="42641" y="41164"/>
                  </a:lnTo>
                  <a:lnTo>
                    <a:pt x="43065" y="40703"/>
                  </a:lnTo>
                  <a:lnTo>
                    <a:pt x="43471" y="40223"/>
                  </a:lnTo>
                  <a:lnTo>
                    <a:pt x="43859" y="39744"/>
                  </a:lnTo>
                  <a:lnTo>
                    <a:pt x="44228" y="39264"/>
                  </a:lnTo>
                  <a:lnTo>
                    <a:pt x="44578" y="38766"/>
                  </a:lnTo>
                  <a:lnTo>
                    <a:pt x="44929" y="38268"/>
                  </a:lnTo>
                  <a:lnTo>
                    <a:pt x="45261" y="37751"/>
                  </a:lnTo>
                  <a:lnTo>
                    <a:pt x="45575" y="37253"/>
                  </a:lnTo>
                  <a:lnTo>
                    <a:pt x="45888" y="36718"/>
                  </a:lnTo>
                  <a:lnTo>
                    <a:pt x="46183" y="36201"/>
                  </a:lnTo>
                  <a:lnTo>
                    <a:pt x="46460" y="35666"/>
                  </a:lnTo>
                  <a:lnTo>
                    <a:pt x="46719" y="35131"/>
                  </a:lnTo>
                  <a:lnTo>
                    <a:pt x="46977" y="34596"/>
                  </a:lnTo>
                  <a:lnTo>
                    <a:pt x="47217" y="34042"/>
                  </a:lnTo>
                  <a:lnTo>
                    <a:pt x="47438" y="33489"/>
                  </a:lnTo>
                  <a:lnTo>
                    <a:pt x="47641" y="32935"/>
                  </a:lnTo>
                  <a:lnTo>
                    <a:pt x="47844" y="32382"/>
                  </a:lnTo>
                  <a:lnTo>
                    <a:pt x="48010" y="31810"/>
                  </a:lnTo>
                  <a:lnTo>
                    <a:pt x="48176" y="31238"/>
                  </a:lnTo>
                  <a:lnTo>
                    <a:pt x="48342" y="30666"/>
                  </a:lnTo>
                  <a:lnTo>
                    <a:pt x="48471" y="30094"/>
                  </a:lnTo>
                  <a:lnTo>
                    <a:pt x="48601" y="29522"/>
                  </a:lnTo>
                  <a:lnTo>
                    <a:pt x="48711" y="28932"/>
                  </a:lnTo>
                  <a:lnTo>
                    <a:pt x="48822" y="28360"/>
                  </a:lnTo>
                  <a:lnTo>
                    <a:pt x="48896" y="27769"/>
                  </a:lnTo>
                  <a:lnTo>
                    <a:pt x="48970" y="27197"/>
                  </a:lnTo>
                  <a:lnTo>
                    <a:pt x="49025" y="26607"/>
                  </a:lnTo>
                  <a:lnTo>
                    <a:pt x="49062" y="26016"/>
                  </a:lnTo>
                  <a:lnTo>
                    <a:pt x="49099" y="25426"/>
                  </a:lnTo>
                  <a:lnTo>
                    <a:pt x="49099" y="24835"/>
                  </a:lnTo>
                  <a:lnTo>
                    <a:pt x="49099" y="24245"/>
                  </a:lnTo>
                  <a:lnTo>
                    <a:pt x="49099" y="23655"/>
                  </a:lnTo>
                  <a:lnTo>
                    <a:pt x="49062" y="23064"/>
                  </a:lnTo>
                  <a:lnTo>
                    <a:pt x="49025" y="22474"/>
                  </a:lnTo>
                  <a:lnTo>
                    <a:pt x="48970" y="21902"/>
                  </a:lnTo>
                  <a:lnTo>
                    <a:pt x="48896" y="21311"/>
                  </a:lnTo>
                  <a:lnTo>
                    <a:pt x="48804" y="20721"/>
                  </a:lnTo>
                  <a:lnTo>
                    <a:pt x="48711" y="20130"/>
                  </a:lnTo>
                  <a:lnTo>
                    <a:pt x="48601" y="19558"/>
                  </a:lnTo>
                  <a:lnTo>
                    <a:pt x="48471" y="18986"/>
                  </a:lnTo>
                  <a:lnTo>
                    <a:pt x="48324" y="18396"/>
                  </a:lnTo>
                  <a:lnTo>
                    <a:pt x="48176" y="17824"/>
                  </a:lnTo>
                  <a:lnTo>
                    <a:pt x="48010" y="17252"/>
                  </a:lnTo>
                  <a:lnTo>
                    <a:pt x="47826" y="16680"/>
                  </a:lnTo>
                  <a:lnTo>
                    <a:pt x="47623" y="16127"/>
                  </a:lnTo>
                  <a:lnTo>
                    <a:pt x="47401" y="15555"/>
                  </a:lnTo>
                  <a:lnTo>
                    <a:pt x="47180" y="15001"/>
                  </a:lnTo>
                  <a:lnTo>
                    <a:pt x="46940" y="14448"/>
                  </a:lnTo>
                  <a:lnTo>
                    <a:pt x="46682" y="13912"/>
                  </a:lnTo>
                  <a:lnTo>
                    <a:pt x="46405" y="13359"/>
                  </a:lnTo>
                  <a:lnTo>
                    <a:pt x="46128" y="12824"/>
                  </a:lnTo>
                  <a:lnTo>
                    <a:pt x="45833" y="12289"/>
                  </a:lnTo>
                  <a:lnTo>
                    <a:pt x="45519" y="11772"/>
                  </a:lnTo>
                  <a:lnTo>
                    <a:pt x="45187" y="11237"/>
                  </a:lnTo>
                  <a:lnTo>
                    <a:pt x="44837" y="10720"/>
                  </a:lnTo>
                  <a:lnTo>
                    <a:pt x="44486" y="10222"/>
                  </a:lnTo>
                  <a:lnTo>
                    <a:pt x="44117" y="9724"/>
                  </a:lnTo>
                  <a:lnTo>
                    <a:pt x="43729" y="9226"/>
                  </a:lnTo>
                  <a:lnTo>
                    <a:pt x="43324" y="8746"/>
                  </a:lnTo>
                  <a:lnTo>
                    <a:pt x="42918" y="8267"/>
                  </a:lnTo>
                  <a:lnTo>
                    <a:pt x="42493" y="7787"/>
                  </a:lnTo>
                  <a:lnTo>
                    <a:pt x="42050" y="7344"/>
                  </a:lnTo>
                  <a:lnTo>
                    <a:pt x="41608" y="6901"/>
                  </a:lnTo>
                  <a:lnTo>
                    <a:pt x="41146" y="6458"/>
                  </a:lnTo>
                  <a:lnTo>
                    <a:pt x="40685" y="6052"/>
                  </a:lnTo>
                  <a:lnTo>
                    <a:pt x="40224" y="5646"/>
                  </a:lnTo>
                  <a:lnTo>
                    <a:pt x="39744" y="5259"/>
                  </a:lnTo>
                  <a:lnTo>
                    <a:pt x="39264" y="4890"/>
                  </a:lnTo>
                  <a:lnTo>
                    <a:pt x="38766" y="4539"/>
                  </a:lnTo>
                  <a:lnTo>
                    <a:pt x="38268" y="4189"/>
                  </a:lnTo>
                  <a:lnTo>
                    <a:pt x="37751" y="3857"/>
                  </a:lnTo>
                  <a:lnTo>
                    <a:pt x="37253" y="3525"/>
                  </a:lnTo>
                  <a:lnTo>
                    <a:pt x="36718" y="3229"/>
                  </a:lnTo>
                  <a:lnTo>
                    <a:pt x="36202" y="2934"/>
                  </a:lnTo>
                  <a:lnTo>
                    <a:pt x="35666" y="2657"/>
                  </a:lnTo>
                  <a:lnTo>
                    <a:pt x="35131" y="2399"/>
                  </a:lnTo>
                  <a:lnTo>
                    <a:pt x="34596" y="2141"/>
                  </a:lnTo>
                  <a:lnTo>
                    <a:pt x="34043" y="1901"/>
                  </a:lnTo>
                  <a:lnTo>
                    <a:pt x="33489" y="1680"/>
                  </a:lnTo>
                  <a:lnTo>
                    <a:pt x="32936" y="1477"/>
                  </a:lnTo>
                  <a:lnTo>
                    <a:pt x="32364" y="1274"/>
                  </a:lnTo>
                  <a:lnTo>
                    <a:pt x="31810" y="1108"/>
                  </a:lnTo>
                  <a:lnTo>
                    <a:pt x="31238" y="923"/>
                  </a:lnTo>
                  <a:lnTo>
                    <a:pt x="30666" y="775"/>
                  </a:lnTo>
                  <a:lnTo>
                    <a:pt x="30094" y="646"/>
                  </a:lnTo>
                  <a:lnTo>
                    <a:pt x="29522" y="517"/>
                  </a:lnTo>
                  <a:lnTo>
                    <a:pt x="28932" y="406"/>
                  </a:lnTo>
                  <a:lnTo>
                    <a:pt x="28360" y="296"/>
                  </a:lnTo>
                  <a:lnTo>
                    <a:pt x="27769" y="222"/>
                  </a:lnTo>
                  <a:lnTo>
                    <a:pt x="27179" y="148"/>
                  </a:lnTo>
                  <a:lnTo>
                    <a:pt x="26607" y="93"/>
                  </a:lnTo>
                  <a:lnTo>
                    <a:pt x="26017" y="56"/>
                  </a:lnTo>
                  <a:lnTo>
                    <a:pt x="25426" y="19"/>
                  </a:lnTo>
                  <a:lnTo>
                    <a:pt x="248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5452125" y="4009507"/>
              <a:ext cx="440606" cy="482698"/>
            </a:xfrm>
            <a:custGeom>
              <a:avLst/>
              <a:gdLst/>
              <a:ahLst/>
              <a:cxnLst/>
              <a:rect l="l" t="t" r="r" b="b"/>
              <a:pathLst>
                <a:path w="22788" h="24965" extrusionOk="0">
                  <a:moveTo>
                    <a:pt x="2915" y="0"/>
                  </a:moveTo>
                  <a:lnTo>
                    <a:pt x="0" y="2602"/>
                  </a:lnTo>
                  <a:lnTo>
                    <a:pt x="19853" y="24965"/>
                  </a:lnTo>
                  <a:lnTo>
                    <a:pt x="22787" y="22363"/>
                  </a:lnTo>
                  <a:lnTo>
                    <a:pt x="29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628345" y="4213201"/>
              <a:ext cx="471658" cy="508027"/>
            </a:xfrm>
            <a:custGeom>
              <a:avLst/>
              <a:gdLst/>
              <a:ahLst/>
              <a:cxnLst/>
              <a:rect l="l" t="t" r="r" b="b"/>
              <a:pathLst>
                <a:path w="24394" h="26275" extrusionOk="0">
                  <a:moveTo>
                    <a:pt x="4817" y="1"/>
                  </a:moveTo>
                  <a:lnTo>
                    <a:pt x="4688" y="38"/>
                  </a:lnTo>
                  <a:lnTo>
                    <a:pt x="4558" y="56"/>
                  </a:lnTo>
                  <a:lnTo>
                    <a:pt x="4429" y="112"/>
                  </a:lnTo>
                  <a:lnTo>
                    <a:pt x="4318" y="167"/>
                  </a:lnTo>
                  <a:lnTo>
                    <a:pt x="4208" y="241"/>
                  </a:lnTo>
                  <a:lnTo>
                    <a:pt x="4097" y="333"/>
                  </a:lnTo>
                  <a:lnTo>
                    <a:pt x="462" y="3562"/>
                  </a:lnTo>
                  <a:lnTo>
                    <a:pt x="352" y="3654"/>
                  </a:lnTo>
                  <a:lnTo>
                    <a:pt x="278" y="3765"/>
                  </a:lnTo>
                  <a:lnTo>
                    <a:pt x="204" y="3876"/>
                  </a:lnTo>
                  <a:lnTo>
                    <a:pt x="130" y="3986"/>
                  </a:lnTo>
                  <a:lnTo>
                    <a:pt x="75" y="4115"/>
                  </a:lnTo>
                  <a:lnTo>
                    <a:pt x="38" y="4245"/>
                  </a:lnTo>
                  <a:lnTo>
                    <a:pt x="19" y="4355"/>
                  </a:lnTo>
                  <a:lnTo>
                    <a:pt x="1" y="4484"/>
                  </a:lnTo>
                  <a:lnTo>
                    <a:pt x="1" y="4614"/>
                  </a:lnTo>
                  <a:lnTo>
                    <a:pt x="19" y="4743"/>
                  </a:lnTo>
                  <a:lnTo>
                    <a:pt x="38" y="4872"/>
                  </a:lnTo>
                  <a:lnTo>
                    <a:pt x="75" y="5001"/>
                  </a:lnTo>
                  <a:lnTo>
                    <a:pt x="130" y="5130"/>
                  </a:lnTo>
                  <a:lnTo>
                    <a:pt x="185" y="5241"/>
                  </a:lnTo>
                  <a:lnTo>
                    <a:pt x="259" y="5352"/>
                  </a:lnTo>
                  <a:lnTo>
                    <a:pt x="333" y="5462"/>
                  </a:lnTo>
                  <a:lnTo>
                    <a:pt x="18415" y="25814"/>
                  </a:lnTo>
                  <a:lnTo>
                    <a:pt x="18507" y="25924"/>
                  </a:lnTo>
                  <a:lnTo>
                    <a:pt x="18618" y="25998"/>
                  </a:lnTo>
                  <a:lnTo>
                    <a:pt x="18729" y="26072"/>
                  </a:lnTo>
                  <a:lnTo>
                    <a:pt x="18839" y="26146"/>
                  </a:lnTo>
                  <a:lnTo>
                    <a:pt x="18969" y="26183"/>
                  </a:lnTo>
                  <a:lnTo>
                    <a:pt x="19079" y="26238"/>
                  </a:lnTo>
                  <a:lnTo>
                    <a:pt x="19208" y="26257"/>
                  </a:lnTo>
                  <a:lnTo>
                    <a:pt x="19338" y="26275"/>
                  </a:lnTo>
                  <a:lnTo>
                    <a:pt x="19467" y="26275"/>
                  </a:lnTo>
                  <a:lnTo>
                    <a:pt x="19596" y="26257"/>
                  </a:lnTo>
                  <a:lnTo>
                    <a:pt x="19725" y="26238"/>
                  </a:lnTo>
                  <a:lnTo>
                    <a:pt x="19854" y="26201"/>
                  </a:lnTo>
                  <a:lnTo>
                    <a:pt x="19965" y="26146"/>
                  </a:lnTo>
                  <a:lnTo>
                    <a:pt x="20094" y="26090"/>
                  </a:lnTo>
                  <a:lnTo>
                    <a:pt x="20205" y="26017"/>
                  </a:lnTo>
                  <a:lnTo>
                    <a:pt x="20315" y="25924"/>
                  </a:lnTo>
                  <a:lnTo>
                    <a:pt x="23950" y="22696"/>
                  </a:lnTo>
                  <a:lnTo>
                    <a:pt x="24043" y="22603"/>
                  </a:lnTo>
                  <a:lnTo>
                    <a:pt x="24135" y="22493"/>
                  </a:lnTo>
                  <a:lnTo>
                    <a:pt x="24209" y="22382"/>
                  </a:lnTo>
                  <a:lnTo>
                    <a:pt x="24264" y="22271"/>
                  </a:lnTo>
                  <a:lnTo>
                    <a:pt x="24319" y="22160"/>
                  </a:lnTo>
                  <a:lnTo>
                    <a:pt x="24356" y="22031"/>
                  </a:lnTo>
                  <a:lnTo>
                    <a:pt x="24393" y="21902"/>
                  </a:lnTo>
                  <a:lnTo>
                    <a:pt x="24393" y="21773"/>
                  </a:lnTo>
                  <a:lnTo>
                    <a:pt x="24393" y="21644"/>
                  </a:lnTo>
                  <a:lnTo>
                    <a:pt x="24393" y="21515"/>
                  </a:lnTo>
                  <a:lnTo>
                    <a:pt x="24375" y="21386"/>
                  </a:lnTo>
                  <a:lnTo>
                    <a:pt x="24338" y="21275"/>
                  </a:lnTo>
                  <a:lnTo>
                    <a:pt x="24282" y="21146"/>
                  </a:lnTo>
                  <a:lnTo>
                    <a:pt x="24227" y="21035"/>
                  </a:lnTo>
                  <a:lnTo>
                    <a:pt x="24153" y="20906"/>
                  </a:lnTo>
                  <a:lnTo>
                    <a:pt x="24061" y="20814"/>
                  </a:lnTo>
                  <a:lnTo>
                    <a:pt x="5998" y="444"/>
                  </a:lnTo>
                  <a:lnTo>
                    <a:pt x="5887" y="351"/>
                  </a:lnTo>
                  <a:lnTo>
                    <a:pt x="5795" y="259"/>
                  </a:lnTo>
                  <a:lnTo>
                    <a:pt x="5684" y="185"/>
                  </a:lnTo>
                  <a:lnTo>
                    <a:pt x="5573" y="130"/>
                  </a:lnTo>
                  <a:lnTo>
                    <a:pt x="5444" y="75"/>
                  </a:lnTo>
                  <a:lnTo>
                    <a:pt x="5315" y="38"/>
                  </a:lnTo>
                  <a:lnTo>
                    <a:pt x="5186" y="19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68;p17"/>
          <p:cNvGrpSpPr/>
          <p:nvPr/>
        </p:nvGrpSpPr>
        <p:grpSpPr>
          <a:xfrm>
            <a:off x="7300294" y="3431167"/>
            <a:ext cx="1631400" cy="1364484"/>
            <a:chOff x="7055575" y="1422679"/>
            <a:chExt cx="1631400" cy="1364484"/>
          </a:xfrm>
        </p:grpSpPr>
        <p:sp>
          <p:nvSpPr>
            <p:cNvPr id="56" name="Google Shape;169;p17"/>
            <p:cNvSpPr txBox="1"/>
            <p:nvPr/>
          </p:nvSpPr>
          <p:spPr>
            <a:xfrm>
              <a:off x="7177245" y="1422679"/>
              <a:ext cx="14766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IN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MBA ( Banking &amp; </a:t>
              </a:r>
              <a:r>
                <a:rPr lang="en-IN" b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Finance )</a:t>
              </a:r>
              <a:endParaRPr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Fira Sans Extra Condensed"/>
                <a:cs typeface="Calibri" pitchFamily="34" charset="0"/>
                <a:sym typeface="Fira Sans Extra Condensed"/>
              </a:endParaRPr>
            </a:p>
          </p:txBody>
        </p:sp>
        <p:sp>
          <p:nvSpPr>
            <p:cNvPr id="57" name="Google Shape;170;p17"/>
            <p:cNvSpPr txBox="1"/>
            <p:nvPr/>
          </p:nvSpPr>
          <p:spPr>
            <a:xfrm>
              <a:off x="7055575" y="1717219"/>
              <a:ext cx="16314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171;p17"/>
            <p:cNvSpPr/>
            <p:nvPr/>
          </p:nvSpPr>
          <p:spPr>
            <a:xfrm>
              <a:off x="7566775" y="2178163"/>
              <a:ext cx="609000" cy="60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07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9" name="Google Shape;168;p17"/>
          <p:cNvGrpSpPr/>
          <p:nvPr/>
        </p:nvGrpSpPr>
        <p:grpSpPr>
          <a:xfrm>
            <a:off x="7344564" y="1455687"/>
            <a:ext cx="1631400" cy="1346991"/>
            <a:chOff x="7055503" y="733394"/>
            <a:chExt cx="1631400" cy="1346991"/>
          </a:xfrm>
        </p:grpSpPr>
        <p:sp>
          <p:nvSpPr>
            <p:cNvPr id="60" name="Google Shape;169;p17"/>
            <p:cNvSpPr txBox="1"/>
            <p:nvPr/>
          </p:nvSpPr>
          <p:spPr>
            <a:xfrm>
              <a:off x="7132925" y="733394"/>
              <a:ext cx="14766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IN" b="1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MBA in Marketing Management</a:t>
              </a:r>
              <a:endParaRPr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Fira Sans Extra Condensed"/>
                <a:cs typeface="Calibri" pitchFamily="34" charset="0"/>
                <a:sym typeface="Fira Sans Extra Condensed"/>
              </a:endParaRPr>
            </a:p>
          </p:txBody>
        </p:sp>
        <p:sp>
          <p:nvSpPr>
            <p:cNvPr id="61" name="Google Shape;170;p17"/>
            <p:cNvSpPr txBox="1"/>
            <p:nvPr/>
          </p:nvSpPr>
          <p:spPr>
            <a:xfrm>
              <a:off x="7055503" y="1539688"/>
              <a:ext cx="16314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171;p17"/>
            <p:cNvSpPr/>
            <p:nvPr/>
          </p:nvSpPr>
          <p:spPr>
            <a:xfrm>
              <a:off x="7486084" y="1471385"/>
              <a:ext cx="609000" cy="609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smtClean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cxnSp>
        <p:nvCxnSpPr>
          <p:cNvPr id="63" name="Google Shape;199;p17"/>
          <p:cNvCxnSpPr>
            <a:stCxn id="194" idx="7"/>
            <a:endCxn id="58" idx="2"/>
          </p:cNvCxnSpPr>
          <p:nvPr/>
        </p:nvCxnSpPr>
        <p:spPr>
          <a:xfrm>
            <a:off x="4621926" y="4207074"/>
            <a:ext cx="3189568" cy="284077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6" name="Google Shape;199;p17"/>
          <p:cNvCxnSpPr>
            <a:stCxn id="194" idx="0"/>
            <a:endCxn id="62" idx="3"/>
          </p:cNvCxnSpPr>
          <p:nvPr/>
        </p:nvCxnSpPr>
        <p:spPr>
          <a:xfrm flipV="1">
            <a:off x="4572075" y="2713492"/>
            <a:ext cx="3292256" cy="1472933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ELIGIBILITY CRITERIA</a:t>
            </a:r>
            <a:endParaRPr dirty="0"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457200" y="1332853"/>
            <a:ext cx="4783788" cy="780000"/>
            <a:chOff x="457200" y="1332853"/>
            <a:chExt cx="4783788" cy="780000"/>
          </a:xfrm>
        </p:grpSpPr>
        <p:sp>
          <p:nvSpPr>
            <p:cNvPr id="212" name="Google Shape;212;p18"/>
            <p:cNvSpPr txBox="1"/>
            <p:nvPr/>
          </p:nvSpPr>
          <p:spPr>
            <a:xfrm>
              <a:off x="457200" y="1667050"/>
              <a:ext cx="3903000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74320" indent="-274320">
                <a:buFont typeface="Wingdings 2"/>
                <a:buChar char=""/>
                <a:defRPr/>
              </a:pPr>
              <a:r>
                <a:rPr lang="en-US" b="1" dirty="0" smtClean="0">
                  <a:solidFill>
                    <a:schemeClr val="accent6"/>
                  </a:solidFill>
                </a:rPr>
                <a:t>Passed any </a:t>
              </a:r>
              <a:r>
                <a:rPr lang="en-US" b="1" dirty="0">
                  <a:solidFill>
                    <a:schemeClr val="accent6"/>
                  </a:solidFill>
                </a:rPr>
                <a:t>Bachelor Degree with Minimum 3 years duration and at least 50% marks (45% in case of candidates belonging to reserved category).</a:t>
              </a: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4460988" y="1332853"/>
              <a:ext cx="780000" cy="7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14" name="Google Shape;214;p18"/>
          <p:cNvGrpSpPr/>
          <p:nvPr/>
        </p:nvGrpSpPr>
        <p:grpSpPr>
          <a:xfrm>
            <a:off x="1361266" y="2635928"/>
            <a:ext cx="3903000" cy="780000"/>
            <a:chOff x="1361266" y="2635928"/>
            <a:chExt cx="3903000" cy="780000"/>
          </a:xfrm>
        </p:grpSpPr>
        <p:sp>
          <p:nvSpPr>
            <p:cNvPr id="216" name="Google Shape;216;p18"/>
            <p:cNvSpPr txBox="1"/>
            <p:nvPr/>
          </p:nvSpPr>
          <p:spPr>
            <a:xfrm>
              <a:off x="1361266" y="2956247"/>
              <a:ext cx="3903000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74320" indent="-274320">
                <a:buFont typeface="Wingdings 2"/>
                <a:buChar char=""/>
                <a:defRPr/>
              </a:pPr>
              <a:r>
                <a:rPr lang="en-US" b="1" dirty="0" smtClean="0">
                  <a:solidFill>
                    <a:srgbClr val="FF0000"/>
                  </a:solidFill>
                </a:rPr>
                <a:t>Qualifying in OPENMAT or any </a:t>
              </a:r>
            </a:p>
            <a:p>
              <a:pPr>
                <a:defRPr/>
              </a:pPr>
              <a:r>
                <a:rPr lang="en-US" b="1" dirty="0" smtClean="0">
                  <a:solidFill>
                    <a:srgbClr val="FF0000"/>
                  </a:solidFill>
                </a:rPr>
                <a:t>other entrance test </a:t>
              </a:r>
              <a:r>
                <a:rPr lang="en-US" b="1" dirty="0">
                  <a:solidFill>
                    <a:srgbClr val="FF0000"/>
                  </a:solidFill>
                </a:rPr>
                <a:t>not required</a:t>
              </a:r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4460988" y="2635928"/>
              <a:ext cx="780000" cy="78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19" name="Google Shape;219;p18"/>
          <p:cNvGrpSpPr/>
          <p:nvPr/>
        </p:nvGrpSpPr>
        <p:grpSpPr>
          <a:xfrm>
            <a:off x="457199" y="3915900"/>
            <a:ext cx="4783789" cy="803103"/>
            <a:chOff x="457199" y="3915900"/>
            <a:chExt cx="4783789" cy="803103"/>
          </a:xfrm>
        </p:grpSpPr>
        <p:grpSp>
          <p:nvGrpSpPr>
            <p:cNvPr id="220" name="Google Shape;220;p18"/>
            <p:cNvGrpSpPr/>
            <p:nvPr/>
          </p:nvGrpSpPr>
          <p:grpSpPr>
            <a:xfrm>
              <a:off x="457199" y="3915900"/>
              <a:ext cx="4588801" cy="603300"/>
              <a:chOff x="457199" y="3915900"/>
              <a:chExt cx="4588801" cy="603300"/>
            </a:xfrm>
          </p:grpSpPr>
          <p:sp>
            <p:nvSpPr>
              <p:cNvPr id="221" name="Google Shape;221;p18"/>
              <p:cNvSpPr txBox="1"/>
              <p:nvPr/>
            </p:nvSpPr>
            <p:spPr>
              <a:xfrm>
                <a:off x="1143000" y="4073400"/>
                <a:ext cx="3903000" cy="44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274320" indent="-274320">
                  <a:buFont typeface="Wingdings 2"/>
                  <a:buChar char=""/>
                  <a:defRPr/>
                </a:pPr>
                <a:r>
                  <a:rPr lang="en-US" b="1" dirty="0">
                    <a:solidFill>
                      <a:schemeClr val="accent3">
                        <a:lumMod val="50000"/>
                      </a:schemeClr>
                    </a:solidFill>
                  </a:rPr>
                  <a:t>Experience not required</a:t>
                </a:r>
              </a:p>
            </p:txBody>
          </p:sp>
          <p:sp>
            <p:nvSpPr>
              <p:cNvPr id="222" name="Google Shape;222;p18"/>
              <p:cNvSpPr txBox="1"/>
              <p:nvPr/>
            </p:nvSpPr>
            <p:spPr>
              <a:xfrm>
                <a:off x="457199" y="3915900"/>
                <a:ext cx="2274300" cy="38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23" name="Google Shape;223;p18"/>
            <p:cNvSpPr/>
            <p:nvPr/>
          </p:nvSpPr>
          <p:spPr>
            <a:xfrm>
              <a:off x="4460988" y="3939003"/>
              <a:ext cx="780000" cy="78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24" name="Google Shape;224;p18"/>
          <p:cNvGrpSpPr/>
          <p:nvPr/>
        </p:nvGrpSpPr>
        <p:grpSpPr>
          <a:xfrm>
            <a:off x="5341779" y="1332850"/>
            <a:ext cx="3345000" cy="3504402"/>
            <a:chOff x="5341779" y="1332850"/>
            <a:chExt cx="3345000" cy="3504402"/>
          </a:xfrm>
        </p:grpSpPr>
        <p:grpSp>
          <p:nvGrpSpPr>
            <p:cNvPr id="225" name="Google Shape;225;p18"/>
            <p:cNvGrpSpPr/>
            <p:nvPr/>
          </p:nvGrpSpPr>
          <p:grpSpPr>
            <a:xfrm>
              <a:off x="5341779" y="1332850"/>
              <a:ext cx="3345000" cy="3504402"/>
              <a:chOff x="5341779" y="1332850"/>
              <a:chExt cx="3345000" cy="3504402"/>
            </a:xfrm>
          </p:grpSpPr>
          <p:sp>
            <p:nvSpPr>
              <p:cNvPr id="226" name="Google Shape;226;p18"/>
              <p:cNvSpPr/>
              <p:nvPr/>
            </p:nvSpPr>
            <p:spPr>
              <a:xfrm>
                <a:off x="5341779" y="4542052"/>
                <a:ext cx="3345000" cy="2952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>
                <a:off x="5583923" y="4119555"/>
                <a:ext cx="2824586" cy="589910"/>
              </a:xfrm>
              <a:custGeom>
                <a:avLst/>
                <a:gdLst/>
                <a:ahLst/>
                <a:cxnLst/>
                <a:rect l="l" t="t" r="r" b="b"/>
                <a:pathLst>
                  <a:path w="99747" h="20832" extrusionOk="0">
                    <a:moveTo>
                      <a:pt x="4945" y="0"/>
                    </a:moveTo>
                    <a:lnTo>
                      <a:pt x="4318" y="480"/>
                    </a:lnTo>
                    <a:lnTo>
                      <a:pt x="3727" y="997"/>
                    </a:lnTo>
                    <a:lnTo>
                      <a:pt x="3192" y="1532"/>
                    </a:lnTo>
                    <a:lnTo>
                      <a:pt x="2694" y="2085"/>
                    </a:lnTo>
                    <a:lnTo>
                      <a:pt x="2233" y="2657"/>
                    </a:lnTo>
                    <a:lnTo>
                      <a:pt x="1827" y="3248"/>
                    </a:lnTo>
                    <a:lnTo>
                      <a:pt x="1458" y="3856"/>
                    </a:lnTo>
                    <a:lnTo>
                      <a:pt x="1126" y="4465"/>
                    </a:lnTo>
                    <a:lnTo>
                      <a:pt x="849" y="5093"/>
                    </a:lnTo>
                    <a:lnTo>
                      <a:pt x="609" y="5738"/>
                    </a:lnTo>
                    <a:lnTo>
                      <a:pt x="406" y="6384"/>
                    </a:lnTo>
                    <a:lnTo>
                      <a:pt x="240" y="7048"/>
                    </a:lnTo>
                    <a:lnTo>
                      <a:pt x="111" y="7713"/>
                    </a:lnTo>
                    <a:lnTo>
                      <a:pt x="37" y="8395"/>
                    </a:lnTo>
                    <a:lnTo>
                      <a:pt x="0" y="9078"/>
                    </a:lnTo>
                    <a:lnTo>
                      <a:pt x="0" y="9779"/>
                    </a:lnTo>
                    <a:lnTo>
                      <a:pt x="19" y="10462"/>
                    </a:lnTo>
                    <a:lnTo>
                      <a:pt x="92" y="11163"/>
                    </a:lnTo>
                    <a:lnTo>
                      <a:pt x="203" y="11864"/>
                    </a:lnTo>
                    <a:lnTo>
                      <a:pt x="369" y="12584"/>
                    </a:lnTo>
                    <a:lnTo>
                      <a:pt x="554" y="13285"/>
                    </a:lnTo>
                    <a:lnTo>
                      <a:pt x="775" y="13986"/>
                    </a:lnTo>
                    <a:lnTo>
                      <a:pt x="1033" y="14687"/>
                    </a:lnTo>
                    <a:lnTo>
                      <a:pt x="1329" y="15407"/>
                    </a:lnTo>
                    <a:lnTo>
                      <a:pt x="1661" y="16089"/>
                    </a:lnTo>
                    <a:lnTo>
                      <a:pt x="2030" y="16790"/>
                    </a:lnTo>
                    <a:lnTo>
                      <a:pt x="2417" y="17492"/>
                    </a:lnTo>
                    <a:lnTo>
                      <a:pt x="2860" y="18174"/>
                    </a:lnTo>
                    <a:lnTo>
                      <a:pt x="3321" y="18839"/>
                    </a:lnTo>
                    <a:lnTo>
                      <a:pt x="3838" y="19521"/>
                    </a:lnTo>
                    <a:lnTo>
                      <a:pt x="4373" y="20167"/>
                    </a:lnTo>
                    <a:lnTo>
                      <a:pt x="4945" y="20831"/>
                    </a:lnTo>
                    <a:lnTo>
                      <a:pt x="99746" y="20831"/>
                    </a:lnTo>
                    <a:lnTo>
                      <a:pt x="99746" y="18027"/>
                    </a:lnTo>
                    <a:lnTo>
                      <a:pt x="96757" y="18027"/>
                    </a:lnTo>
                    <a:lnTo>
                      <a:pt x="96757" y="2491"/>
                    </a:lnTo>
                    <a:lnTo>
                      <a:pt x="99746" y="2491"/>
                    </a:lnTo>
                    <a:lnTo>
                      <a:pt x="99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8"/>
              <p:cNvSpPr/>
              <p:nvPr/>
            </p:nvSpPr>
            <p:spPr>
              <a:xfrm>
                <a:off x="5680574" y="4190096"/>
                <a:ext cx="2643297" cy="439941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15536" extrusionOk="0">
                    <a:moveTo>
                      <a:pt x="3303" y="0"/>
                    </a:moveTo>
                    <a:lnTo>
                      <a:pt x="2897" y="314"/>
                    </a:lnTo>
                    <a:lnTo>
                      <a:pt x="2528" y="646"/>
                    </a:lnTo>
                    <a:lnTo>
                      <a:pt x="2178" y="1033"/>
                    </a:lnTo>
                    <a:lnTo>
                      <a:pt x="1846" y="1421"/>
                    </a:lnTo>
                    <a:lnTo>
                      <a:pt x="1551" y="1864"/>
                    </a:lnTo>
                    <a:lnTo>
                      <a:pt x="1274" y="2306"/>
                    </a:lnTo>
                    <a:lnTo>
                      <a:pt x="1034" y="2786"/>
                    </a:lnTo>
                    <a:lnTo>
                      <a:pt x="812" y="3266"/>
                    </a:lnTo>
                    <a:lnTo>
                      <a:pt x="628" y="3782"/>
                    </a:lnTo>
                    <a:lnTo>
                      <a:pt x="462" y="4299"/>
                    </a:lnTo>
                    <a:lnTo>
                      <a:pt x="314" y="4853"/>
                    </a:lnTo>
                    <a:lnTo>
                      <a:pt x="204" y="5388"/>
                    </a:lnTo>
                    <a:lnTo>
                      <a:pt x="111" y="5960"/>
                    </a:lnTo>
                    <a:lnTo>
                      <a:pt x="56" y="6513"/>
                    </a:lnTo>
                    <a:lnTo>
                      <a:pt x="19" y="7085"/>
                    </a:lnTo>
                    <a:lnTo>
                      <a:pt x="1" y="7657"/>
                    </a:lnTo>
                    <a:lnTo>
                      <a:pt x="19" y="8229"/>
                    </a:lnTo>
                    <a:lnTo>
                      <a:pt x="56" y="8801"/>
                    </a:lnTo>
                    <a:lnTo>
                      <a:pt x="130" y="9373"/>
                    </a:lnTo>
                    <a:lnTo>
                      <a:pt x="222" y="9945"/>
                    </a:lnTo>
                    <a:lnTo>
                      <a:pt x="333" y="10499"/>
                    </a:lnTo>
                    <a:lnTo>
                      <a:pt x="480" y="11052"/>
                    </a:lnTo>
                    <a:lnTo>
                      <a:pt x="646" y="11587"/>
                    </a:lnTo>
                    <a:lnTo>
                      <a:pt x="849" y="12104"/>
                    </a:lnTo>
                    <a:lnTo>
                      <a:pt x="1071" y="12620"/>
                    </a:lnTo>
                    <a:lnTo>
                      <a:pt x="1311" y="13100"/>
                    </a:lnTo>
                    <a:lnTo>
                      <a:pt x="1587" y="13561"/>
                    </a:lnTo>
                    <a:lnTo>
                      <a:pt x="1883" y="14023"/>
                    </a:lnTo>
                    <a:lnTo>
                      <a:pt x="2196" y="14447"/>
                    </a:lnTo>
                    <a:lnTo>
                      <a:pt x="2547" y="14835"/>
                    </a:lnTo>
                    <a:lnTo>
                      <a:pt x="2916" y="15204"/>
                    </a:lnTo>
                    <a:lnTo>
                      <a:pt x="3303" y="15536"/>
                    </a:lnTo>
                    <a:lnTo>
                      <a:pt x="93344" y="15536"/>
                    </a:lnTo>
                    <a:lnTo>
                      <a:pt x="93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8"/>
              <p:cNvSpPr/>
              <p:nvPr/>
            </p:nvSpPr>
            <p:spPr>
              <a:xfrm>
                <a:off x="5859264" y="3535402"/>
                <a:ext cx="2825124" cy="589910"/>
              </a:xfrm>
              <a:custGeom>
                <a:avLst/>
                <a:gdLst/>
                <a:ahLst/>
                <a:cxnLst/>
                <a:rect l="l" t="t" r="r" b="b"/>
                <a:pathLst>
                  <a:path w="99766" h="20832" extrusionOk="0">
                    <a:moveTo>
                      <a:pt x="1" y="0"/>
                    </a:moveTo>
                    <a:lnTo>
                      <a:pt x="1" y="2491"/>
                    </a:lnTo>
                    <a:lnTo>
                      <a:pt x="2990" y="2491"/>
                    </a:lnTo>
                    <a:lnTo>
                      <a:pt x="2990" y="18045"/>
                    </a:lnTo>
                    <a:lnTo>
                      <a:pt x="1" y="18045"/>
                    </a:lnTo>
                    <a:lnTo>
                      <a:pt x="1" y="20831"/>
                    </a:lnTo>
                    <a:lnTo>
                      <a:pt x="94802" y="20831"/>
                    </a:lnTo>
                    <a:lnTo>
                      <a:pt x="95374" y="20167"/>
                    </a:lnTo>
                    <a:lnTo>
                      <a:pt x="95909" y="19521"/>
                    </a:lnTo>
                    <a:lnTo>
                      <a:pt x="96426" y="18838"/>
                    </a:lnTo>
                    <a:lnTo>
                      <a:pt x="96887" y="18174"/>
                    </a:lnTo>
                    <a:lnTo>
                      <a:pt x="97330" y="17492"/>
                    </a:lnTo>
                    <a:lnTo>
                      <a:pt x="97717" y="16790"/>
                    </a:lnTo>
                    <a:lnTo>
                      <a:pt x="98086" y="16108"/>
                    </a:lnTo>
                    <a:lnTo>
                      <a:pt x="98418" y="15407"/>
                    </a:lnTo>
                    <a:lnTo>
                      <a:pt x="98714" y="14705"/>
                    </a:lnTo>
                    <a:lnTo>
                      <a:pt x="98972" y="13986"/>
                    </a:lnTo>
                    <a:lnTo>
                      <a:pt x="99193" y="13285"/>
                    </a:lnTo>
                    <a:lnTo>
                      <a:pt x="99396" y="12584"/>
                    </a:lnTo>
                    <a:lnTo>
                      <a:pt x="99544" y="11882"/>
                    </a:lnTo>
                    <a:lnTo>
                      <a:pt x="99655" y="11163"/>
                    </a:lnTo>
                    <a:lnTo>
                      <a:pt x="99728" y="10462"/>
                    </a:lnTo>
                    <a:lnTo>
                      <a:pt x="99765" y="9779"/>
                    </a:lnTo>
                    <a:lnTo>
                      <a:pt x="99747" y="9078"/>
                    </a:lnTo>
                    <a:lnTo>
                      <a:pt x="99710" y="8395"/>
                    </a:lnTo>
                    <a:lnTo>
                      <a:pt x="99636" y="7713"/>
                    </a:lnTo>
                    <a:lnTo>
                      <a:pt x="99507" y="7048"/>
                    </a:lnTo>
                    <a:lnTo>
                      <a:pt x="99341" y="6384"/>
                    </a:lnTo>
                    <a:lnTo>
                      <a:pt x="99138" y="5738"/>
                    </a:lnTo>
                    <a:lnTo>
                      <a:pt x="98898" y="5093"/>
                    </a:lnTo>
                    <a:lnTo>
                      <a:pt x="98621" y="4465"/>
                    </a:lnTo>
                    <a:lnTo>
                      <a:pt x="98289" y="3856"/>
                    </a:lnTo>
                    <a:lnTo>
                      <a:pt x="97920" y="3247"/>
                    </a:lnTo>
                    <a:lnTo>
                      <a:pt x="97514" y="2657"/>
                    </a:lnTo>
                    <a:lnTo>
                      <a:pt x="97053" y="2085"/>
                    </a:lnTo>
                    <a:lnTo>
                      <a:pt x="96555" y="1550"/>
                    </a:lnTo>
                    <a:lnTo>
                      <a:pt x="96020" y="1015"/>
                    </a:lnTo>
                    <a:lnTo>
                      <a:pt x="95429" y="498"/>
                    </a:lnTo>
                    <a:lnTo>
                      <a:pt x="948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8"/>
              <p:cNvSpPr/>
              <p:nvPr/>
            </p:nvSpPr>
            <p:spPr>
              <a:xfrm>
                <a:off x="5537934" y="3535402"/>
                <a:ext cx="2825095" cy="589910"/>
              </a:xfrm>
              <a:custGeom>
                <a:avLst/>
                <a:gdLst/>
                <a:ahLst/>
                <a:cxnLst/>
                <a:rect l="l" t="t" r="r" b="b"/>
                <a:pathLst>
                  <a:path w="99765" h="20832" extrusionOk="0">
                    <a:moveTo>
                      <a:pt x="1" y="0"/>
                    </a:moveTo>
                    <a:lnTo>
                      <a:pt x="1" y="2491"/>
                    </a:lnTo>
                    <a:lnTo>
                      <a:pt x="3008" y="2491"/>
                    </a:lnTo>
                    <a:lnTo>
                      <a:pt x="3008" y="18045"/>
                    </a:lnTo>
                    <a:lnTo>
                      <a:pt x="1" y="18045"/>
                    </a:lnTo>
                    <a:lnTo>
                      <a:pt x="1" y="20831"/>
                    </a:lnTo>
                    <a:lnTo>
                      <a:pt x="94820" y="20831"/>
                    </a:lnTo>
                    <a:lnTo>
                      <a:pt x="95392" y="20167"/>
                    </a:lnTo>
                    <a:lnTo>
                      <a:pt x="95927" y="19521"/>
                    </a:lnTo>
                    <a:lnTo>
                      <a:pt x="96425" y="18838"/>
                    </a:lnTo>
                    <a:lnTo>
                      <a:pt x="96905" y="18174"/>
                    </a:lnTo>
                    <a:lnTo>
                      <a:pt x="97329" y="17492"/>
                    </a:lnTo>
                    <a:lnTo>
                      <a:pt x="97735" y="16790"/>
                    </a:lnTo>
                    <a:lnTo>
                      <a:pt x="98104" y="16108"/>
                    </a:lnTo>
                    <a:lnTo>
                      <a:pt x="98436" y="15407"/>
                    </a:lnTo>
                    <a:lnTo>
                      <a:pt x="98732" y="14705"/>
                    </a:lnTo>
                    <a:lnTo>
                      <a:pt x="98990" y="13986"/>
                    </a:lnTo>
                    <a:lnTo>
                      <a:pt x="99211" y="13285"/>
                    </a:lnTo>
                    <a:lnTo>
                      <a:pt x="99396" y="12584"/>
                    </a:lnTo>
                    <a:lnTo>
                      <a:pt x="99543" y="11882"/>
                    </a:lnTo>
                    <a:lnTo>
                      <a:pt x="99654" y="11163"/>
                    </a:lnTo>
                    <a:lnTo>
                      <a:pt x="99728" y="10462"/>
                    </a:lnTo>
                    <a:lnTo>
                      <a:pt x="99765" y="9779"/>
                    </a:lnTo>
                    <a:lnTo>
                      <a:pt x="99765" y="9078"/>
                    </a:lnTo>
                    <a:lnTo>
                      <a:pt x="99728" y="8395"/>
                    </a:lnTo>
                    <a:lnTo>
                      <a:pt x="99636" y="7713"/>
                    </a:lnTo>
                    <a:lnTo>
                      <a:pt x="99525" y="7048"/>
                    </a:lnTo>
                    <a:lnTo>
                      <a:pt x="99359" y="6384"/>
                    </a:lnTo>
                    <a:lnTo>
                      <a:pt x="99156" y="5738"/>
                    </a:lnTo>
                    <a:lnTo>
                      <a:pt x="98916" y="5093"/>
                    </a:lnTo>
                    <a:lnTo>
                      <a:pt x="98621" y="4465"/>
                    </a:lnTo>
                    <a:lnTo>
                      <a:pt x="98289" y="3856"/>
                    </a:lnTo>
                    <a:lnTo>
                      <a:pt x="97938" y="3247"/>
                    </a:lnTo>
                    <a:lnTo>
                      <a:pt x="97514" y="2657"/>
                    </a:lnTo>
                    <a:lnTo>
                      <a:pt x="97071" y="2085"/>
                    </a:lnTo>
                    <a:lnTo>
                      <a:pt x="96573" y="1550"/>
                    </a:lnTo>
                    <a:lnTo>
                      <a:pt x="96019" y="1015"/>
                    </a:lnTo>
                    <a:lnTo>
                      <a:pt x="95447" y="498"/>
                    </a:lnTo>
                    <a:lnTo>
                      <a:pt x="94820" y="0"/>
                    </a:lnTo>
                    <a:close/>
                  </a:path>
                </a:pathLst>
              </a:custGeom>
              <a:solidFill>
                <a:srgbClr val="EA9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8"/>
              <p:cNvSpPr/>
              <p:nvPr/>
            </p:nvSpPr>
            <p:spPr>
              <a:xfrm>
                <a:off x="5623116" y="3605915"/>
                <a:ext cx="2642731" cy="440507"/>
              </a:xfrm>
              <a:custGeom>
                <a:avLst/>
                <a:gdLst/>
                <a:ahLst/>
                <a:cxnLst/>
                <a:rect l="l" t="t" r="r" b="b"/>
                <a:pathLst>
                  <a:path w="93325" h="15556" extrusionOk="0">
                    <a:moveTo>
                      <a:pt x="0" y="1"/>
                    </a:moveTo>
                    <a:lnTo>
                      <a:pt x="0" y="15555"/>
                    </a:lnTo>
                    <a:lnTo>
                      <a:pt x="90041" y="15555"/>
                    </a:lnTo>
                    <a:lnTo>
                      <a:pt x="90428" y="15204"/>
                    </a:lnTo>
                    <a:lnTo>
                      <a:pt x="90797" y="14835"/>
                    </a:lnTo>
                    <a:lnTo>
                      <a:pt x="91148" y="14448"/>
                    </a:lnTo>
                    <a:lnTo>
                      <a:pt x="91461" y="14024"/>
                    </a:lnTo>
                    <a:lnTo>
                      <a:pt x="91757" y="13581"/>
                    </a:lnTo>
                    <a:lnTo>
                      <a:pt x="92033" y="13101"/>
                    </a:lnTo>
                    <a:lnTo>
                      <a:pt x="92273" y="12621"/>
                    </a:lnTo>
                    <a:lnTo>
                      <a:pt x="92495" y="12105"/>
                    </a:lnTo>
                    <a:lnTo>
                      <a:pt x="92679" y="11588"/>
                    </a:lnTo>
                    <a:lnTo>
                      <a:pt x="92845" y="11053"/>
                    </a:lnTo>
                    <a:lnTo>
                      <a:pt x="92993" y="10499"/>
                    </a:lnTo>
                    <a:lnTo>
                      <a:pt x="93122" y="9946"/>
                    </a:lnTo>
                    <a:lnTo>
                      <a:pt x="93214" y="9374"/>
                    </a:lnTo>
                    <a:lnTo>
                      <a:pt x="93270" y="8802"/>
                    </a:lnTo>
                    <a:lnTo>
                      <a:pt x="93325" y="8230"/>
                    </a:lnTo>
                    <a:lnTo>
                      <a:pt x="93325" y="7658"/>
                    </a:lnTo>
                    <a:lnTo>
                      <a:pt x="93325" y="7086"/>
                    </a:lnTo>
                    <a:lnTo>
                      <a:pt x="93288" y="6514"/>
                    </a:lnTo>
                    <a:lnTo>
                      <a:pt x="93233" y="5961"/>
                    </a:lnTo>
                    <a:lnTo>
                      <a:pt x="93140" y="5389"/>
                    </a:lnTo>
                    <a:lnTo>
                      <a:pt x="93030" y="4854"/>
                    </a:lnTo>
                    <a:lnTo>
                      <a:pt x="92882" y="4300"/>
                    </a:lnTo>
                    <a:lnTo>
                      <a:pt x="92716" y="3783"/>
                    </a:lnTo>
                    <a:lnTo>
                      <a:pt x="92532" y="3267"/>
                    </a:lnTo>
                    <a:lnTo>
                      <a:pt x="92310" y="2787"/>
                    </a:lnTo>
                    <a:lnTo>
                      <a:pt x="92052" y="2307"/>
                    </a:lnTo>
                    <a:lnTo>
                      <a:pt x="91794" y="1864"/>
                    </a:lnTo>
                    <a:lnTo>
                      <a:pt x="91498" y="1440"/>
                    </a:lnTo>
                    <a:lnTo>
                      <a:pt x="91166" y="1034"/>
                    </a:lnTo>
                    <a:lnTo>
                      <a:pt x="90816" y="647"/>
                    </a:lnTo>
                    <a:lnTo>
                      <a:pt x="90428" y="315"/>
                    </a:lnTo>
                    <a:lnTo>
                      <a:pt x="900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8"/>
              <p:cNvSpPr/>
              <p:nvPr/>
            </p:nvSpPr>
            <p:spPr>
              <a:xfrm>
                <a:off x="5587038" y="2938166"/>
                <a:ext cx="2942670" cy="597244"/>
              </a:xfrm>
              <a:custGeom>
                <a:avLst/>
                <a:gdLst/>
                <a:ahLst/>
                <a:cxnLst/>
                <a:rect l="l" t="t" r="r" b="b"/>
                <a:pathLst>
                  <a:path w="103917" h="21091" extrusionOk="0">
                    <a:moveTo>
                      <a:pt x="1219" y="1"/>
                    </a:moveTo>
                    <a:lnTo>
                      <a:pt x="1071" y="19"/>
                    </a:lnTo>
                    <a:lnTo>
                      <a:pt x="942" y="56"/>
                    </a:lnTo>
                    <a:lnTo>
                      <a:pt x="831" y="93"/>
                    </a:lnTo>
                    <a:lnTo>
                      <a:pt x="702" y="148"/>
                    </a:lnTo>
                    <a:lnTo>
                      <a:pt x="591" y="222"/>
                    </a:lnTo>
                    <a:lnTo>
                      <a:pt x="499" y="296"/>
                    </a:lnTo>
                    <a:lnTo>
                      <a:pt x="407" y="388"/>
                    </a:lnTo>
                    <a:lnTo>
                      <a:pt x="315" y="480"/>
                    </a:lnTo>
                    <a:lnTo>
                      <a:pt x="241" y="591"/>
                    </a:lnTo>
                    <a:lnTo>
                      <a:pt x="167" y="702"/>
                    </a:lnTo>
                    <a:lnTo>
                      <a:pt x="112" y="813"/>
                    </a:lnTo>
                    <a:lnTo>
                      <a:pt x="75" y="942"/>
                    </a:lnTo>
                    <a:lnTo>
                      <a:pt x="38" y="1071"/>
                    </a:lnTo>
                    <a:lnTo>
                      <a:pt x="19" y="1200"/>
                    </a:lnTo>
                    <a:lnTo>
                      <a:pt x="1" y="1329"/>
                    </a:lnTo>
                    <a:lnTo>
                      <a:pt x="1" y="19743"/>
                    </a:lnTo>
                    <a:lnTo>
                      <a:pt x="19" y="19872"/>
                    </a:lnTo>
                    <a:lnTo>
                      <a:pt x="38" y="20020"/>
                    </a:lnTo>
                    <a:lnTo>
                      <a:pt x="75" y="20149"/>
                    </a:lnTo>
                    <a:lnTo>
                      <a:pt x="112" y="20260"/>
                    </a:lnTo>
                    <a:lnTo>
                      <a:pt x="167" y="20389"/>
                    </a:lnTo>
                    <a:lnTo>
                      <a:pt x="241" y="20500"/>
                    </a:lnTo>
                    <a:lnTo>
                      <a:pt x="315" y="20592"/>
                    </a:lnTo>
                    <a:lnTo>
                      <a:pt x="407" y="20684"/>
                    </a:lnTo>
                    <a:lnTo>
                      <a:pt x="499" y="20776"/>
                    </a:lnTo>
                    <a:lnTo>
                      <a:pt x="591" y="20850"/>
                    </a:lnTo>
                    <a:lnTo>
                      <a:pt x="702" y="20924"/>
                    </a:lnTo>
                    <a:lnTo>
                      <a:pt x="831" y="20979"/>
                    </a:lnTo>
                    <a:lnTo>
                      <a:pt x="942" y="21016"/>
                    </a:lnTo>
                    <a:lnTo>
                      <a:pt x="1071" y="21053"/>
                    </a:lnTo>
                    <a:lnTo>
                      <a:pt x="1219" y="21072"/>
                    </a:lnTo>
                    <a:lnTo>
                      <a:pt x="1348" y="21090"/>
                    </a:lnTo>
                    <a:lnTo>
                      <a:pt x="102570" y="21090"/>
                    </a:lnTo>
                    <a:lnTo>
                      <a:pt x="102717" y="21072"/>
                    </a:lnTo>
                    <a:lnTo>
                      <a:pt x="102847" y="21053"/>
                    </a:lnTo>
                    <a:lnTo>
                      <a:pt x="102976" y="21016"/>
                    </a:lnTo>
                    <a:lnTo>
                      <a:pt x="103086" y="20979"/>
                    </a:lnTo>
                    <a:lnTo>
                      <a:pt x="103216" y="20924"/>
                    </a:lnTo>
                    <a:lnTo>
                      <a:pt x="103326" y="20850"/>
                    </a:lnTo>
                    <a:lnTo>
                      <a:pt x="103419" y="20776"/>
                    </a:lnTo>
                    <a:lnTo>
                      <a:pt x="103529" y="20684"/>
                    </a:lnTo>
                    <a:lnTo>
                      <a:pt x="103603" y="20592"/>
                    </a:lnTo>
                    <a:lnTo>
                      <a:pt x="103677" y="20500"/>
                    </a:lnTo>
                    <a:lnTo>
                      <a:pt x="103751" y="20389"/>
                    </a:lnTo>
                    <a:lnTo>
                      <a:pt x="103806" y="20260"/>
                    </a:lnTo>
                    <a:lnTo>
                      <a:pt x="103861" y="20149"/>
                    </a:lnTo>
                    <a:lnTo>
                      <a:pt x="103880" y="20020"/>
                    </a:lnTo>
                    <a:lnTo>
                      <a:pt x="103898" y="19872"/>
                    </a:lnTo>
                    <a:lnTo>
                      <a:pt x="103917" y="19743"/>
                    </a:lnTo>
                    <a:lnTo>
                      <a:pt x="103917" y="1329"/>
                    </a:lnTo>
                    <a:lnTo>
                      <a:pt x="103898" y="1200"/>
                    </a:lnTo>
                    <a:lnTo>
                      <a:pt x="103880" y="1071"/>
                    </a:lnTo>
                    <a:lnTo>
                      <a:pt x="103861" y="942"/>
                    </a:lnTo>
                    <a:lnTo>
                      <a:pt x="103806" y="813"/>
                    </a:lnTo>
                    <a:lnTo>
                      <a:pt x="103751" y="702"/>
                    </a:lnTo>
                    <a:lnTo>
                      <a:pt x="103677" y="591"/>
                    </a:lnTo>
                    <a:lnTo>
                      <a:pt x="103603" y="480"/>
                    </a:lnTo>
                    <a:lnTo>
                      <a:pt x="103529" y="388"/>
                    </a:lnTo>
                    <a:lnTo>
                      <a:pt x="103419" y="296"/>
                    </a:lnTo>
                    <a:lnTo>
                      <a:pt x="103326" y="222"/>
                    </a:lnTo>
                    <a:lnTo>
                      <a:pt x="103216" y="148"/>
                    </a:lnTo>
                    <a:lnTo>
                      <a:pt x="103086" y="93"/>
                    </a:lnTo>
                    <a:lnTo>
                      <a:pt x="102976" y="56"/>
                    </a:lnTo>
                    <a:lnTo>
                      <a:pt x="102847" y="19"/>
                    </a:lnTo>
                    <a:lnTo>
                      <a:pt x="1027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8"/>
              <p:cNvSpPr/>
              <p:nvPr/>
            </p:nvSpPr>
            <p:spPr>
              <a:xfrm>
                <a:off x="7794096" y="2938166"/>
                <a:ext cx="352185" cy="593563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20961" extrusionOk="0">
                    <a:moveTo>
                      <a:pt x="1" y="1"/>
                    </a:moveTo>
                    <a:lnTo>
                      <a:pt x="1" y="20961"/>
                    </a:lnTo>
                    <a:lnTo>
                      <a:pt x="12437" y="20961"/>
                    </a:lnTo>
                    <a:lnTo>
                      <a:pt x="12437" y="1"/>
                    </a:lnTo>
                    <a:close/>
                  </a:path>
                </a:pathLst>
              </a:custGeom>
              <a:solidFill>
                <a:srgbClr val="EACC07"/>
              </a:solidFill>
              <a:ln w="9525" cap="flat" cmpd="sng">
                <a:solidFill>
                  <a:srgbClr val="EACC0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8"/>
              <p:cNvSpPr/>
              <p:nvPr/>
            </p:nvSpPr>
            <p:spPr>
              <a:xfrm>
                <a:off x="7446628" y="3019157"/>
                <a:ext cx="227843" cy="431587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15241" extrusionOk="0">
                    <a:moveTo>
                      <a:pt x="1" y="1"/>
                    </a:moveTo>
                    <a:lnTo>
                      <a:pt x="1" y="15241"/>
                    </a:lnTo>
                    <a:lnTo>
                      <a:pt x="8046" y="15241"/>
                    </a:lnTo>
                    <a:lnTo>
                      <a:pt x="8046" y="1"/>
                    </a:lnTo>
                    <a:close/>
                  </a:path>
                </a:pathLst>
              </a:custGeom>
              <a:solidFill>
                <a:srgbClr val="EAC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8"/>
              <p:cNvSpPr/>
              <p:nvPr/>
            </p:nvSpPr>
            <p:spPr>
              <a:xfrm>
                <a:off x="6300875" y="3557170"/>
                <a:ext cx="283973" cy="188088"/>
              </a:xfrm>
              <a:custGeom>
                <a:avLst/>
                <a:gdLst/>
                <a:ahLst/>
                <a:cxnLst/>
                <a:rect l="l" t="t" r="r" b="b"/>
                <a:pathLst>
                  <a:path w="8636" h="5720" extrusionOk="0">
                    <a:moveTo>
                      <a:pt x="6642" y="0"/>
                    </a:moveTo>
                    <a:lnTo>
                      <a:pt x="6642" y="18"/>
                    </a:lnTo>
                    <a:lnTo>
                      <a:pt x="6624" y="74"/>
                    </a:lnTo>
                    <a:lnTo>
                      <a:pt x="6569" y="295"/>
                    </a:lnTo>
                    <a:lnTo>
                      <a:pt x="6329" y="959"/>
                    </a:lnTo>
                    <a:lnTo>
                      <a:pt x="6052" y="1661"/>
                    </a:lnTo>
                    <a:lnTo>
                      <a:pt x="5941" y="1900"/>
                    </a:lnTo>
                    <a:lnTo>
                      <a:pt x="5886" y="2030"/>
                    </a:lnTo>
                    <a:lnTo>
                      <a:pt x="5775" y="2159"/>
                    </a:lnTo>
                    <a:lnTo>
                      <a:pt x="5646" y="2288"/>
                    </a:lnTo>
                    <a:lnTo>
                      <a:pt x="5535" y="2380"/>
                    </a:lnTo>
                    <a:lnTo>
                      <a:pt x="5406" y="2472"/>
                    </a:lnTo>
                    <a:lnTo>
                      <a:pt x="5277" y="2565"/>
                    </a:lnTo>
                    <a:lnTo>
                      <a:pt x="5129" y="2638"/>
                    </a:lnTo>
                    <a:lnTo>
                      <a:pt x="4834" y="2749"/>
                    </a:lnTo>
                    <a:lnTo>
                      <a:pt x="4539" y="2841"/>
                    </a:lnTo>
                    <a:lnTo>
                      <a:pt x="4207" y="2897"/>
                    </a:lnTo>
                    <a:lnTo>
                      <a:pt x="3893" y="2934"/>
                    </a:lnTo>
                    <a:lnTo>
                      <a:pt x="3543" y="2934"/>
                    </a:lnTo>
                    <a:lnTo>
                      <a:pt x="3211" y="2915"/>
                    </a:lnTo>
                    <a:lnTo>
                      <a:pt x="2860" y="2860"/>
                    </a:lnTo>
                    <a:lnTo>
                      <a:pt x="2528" y="2823"/>
                    </a:lnTo>
                    <a:lnTo>
                      <a:pt x="2177" y="2749"/>
                    </a:lnTo>
                    <a:lnTo>
                      <a:pt x="1550" y="2602"/>
                    </a:lnTo>
                    <a:lnTo>
                      <a:pt x="960" y="2436"/>
                    </a:lnTo>
                    <a:lnTo>
                      <a:pt x="701" y="2380"/>
                    </a:lnTo>
                    <a:lnTo>
                      <a:pt x="572" y="2362"/>
                    </a:lnTo>
                    <a:lnTo>
                      <a:pt x="443" y="2362"/>
                    </a:lnTo>
                    <a:lnTo>
                      <a:pt x="295" y="2399"/>
                    </a:lnTo>
                    <a:lnTo>
                      <a:pt x="185" y="2454"/>
                    </a:lnTo>
                    <a:lnTo>
                      <a:pt x="92" y="2528"/>
                    </a:lnTo>
                    <a:lnTo>
                      <a:pt x="55" y="2583"/>
                    </a:lnTo>
                    <a:lnTo>
                      <a:pt x="19" y="2638"/>
                    </a:lnTo>
                    <a:lnTo>
                      <a:pt x="0" y="2712"/>
                    </a:lnTo>
                    <a:lnTo>
                      <a:pt x="0" y="2786"/>
                    </a:lnTo>
                    <a:lnTo>
                      <a:pt x="37" y="2934"/>
                    </a:lnTo>
                    <a:lnTo>
                      <a:pt x="111" y="3118"/>
                    </a:lnTo>
                    <a:lnTo>
                      <a:pt x="221" y="3266"/>
                    </a:lnTo>
                    <a:lnTo>
                      <a:pt x="351" y="3395"/>
                    </a:lnTo>
                    <a:lnTo>
                      <a:pt x="517" y="3506"/>
                    </a:lnTo>
                    <a:lnTo>
                      <a:pt x="683" y="3616"/>
                    </a:lnTo>
                    <a:lnTo>
                      <a:pt x="867" y="3690"/>
                    </a:lnTo>
                    <a:lnTo>
                      <a:pt x="1255" y="3838"/>
                    </a:lnTo>
                    <a:lnTo>
                      <a:pt x="6772" y="5664"/>
                    </a:lnTo>
                    <a:lnTo>
                      <a:pt x="6901" y="5701"/>
                    </a:lnTo>
                    <a:lnTo>
                      <a:pt x="7030" y="5720"/>
                    </a:lnTo>
                    <a:lnTo>
                      <a:pt x="7104" y="5701"/>
                    </a:lnTo>
                    <a:lnTo>
                      <a:pt x="7177" y="5683"/>
                    </a:lnTo>
                    <a:lnTo>
                      <a:pt x="7288" y="5609"/>
                    </a:lnTo>
                    <a:lnTo>
                      <a:pt x="7399" y="5517"/>
                    </a:lnTo>
                    <a:lnTo>
                      <a:pt x="7491" y="5443"/>
                    </a:lnTo>
                    <a:lnTo>
                      <a:pt x="7657" y="5240"/>
                    </a:lnTo>
                    <a:lnTo>
                      <a:pt x="7786" y="5037"/>
                    </a:lnTo>
                    <a:lnTo>
                      <a:pt x="7897" y="4797"/>
                    </a:lnTo>
                    <a:lnTo>
                      <a:pt x="7989" y="4539"/>
                    </a:lnTo>
                    <a:lnTo>
                      <a:pt x="8063" y="4281"/>
                    </a:lnTo>
                    <a:lnTo>
                      <a:pt x="8118" y="4022"/>
                    </a:lnTo>
                    <a:lnTo>
                      <a:pt x="8137" y="3764"/>
                    </a:lnTo>
                    <a:lnTo>
                      <a:pt x="8192" y="3247"/>
                    </a:lnTo>
                    <a:lnTo>
                      <a:pt x="8229" y="2712"/>
                    </a:lnTo>
                    <a:lnTo>
                      <a:pt x="8266" y="2454"/>
                    </a:lnTo>
                    <a:lnTo>
                      <a:pt x="8321" y="2214"/>
                    </a:lnTo>
                    <a:lnTo>
                      <a:pt x="8395" y="1956"/>
                    </a:lnTo>
                    <a:lnTo>
                      <a:pt x="8469" y="1716"/>
                    </a:lnTo>
                    <a:lnTo>
                      <a:pt x="8561" y="1550"/>
                    </a:lnTo>
                    <a:lnTo>
                      <a:pt x="8617" y="1365"/>
                    </a:lnTo>
                    <a:lnTo>
                      <a:pt x="8635" y="1273"/>
                    </a:lnTo>
                    <a:lnTo>
                      <a:pt x="8635" y="1181"/>
                    </a:lnTo>
                    <a:lnTo>
                      <a:pt x="8617" y="1107"/>
                    </a:lnTo>
                    <a:lnTo>
                      <a:pt x="8598" y="1015"/>
                    </a:lnTo>
                    <a:lnTo>
                      <a:pt x="8543" y="941"/>
                    </a:lnTo>
                    <a:lnTo>
                      <a:pt x="8487" y="886"/>
                    </a:lnTo>
                    <a:lnTo>
                      <a:pt x="8340" y="793"/>
                    </a:lnTo>
                    <a:lnTo>
                      <a:pt x="7934" y="554"/>
                    </a:lnTo>
                    <a:lnTo>
                      <a:pt x="7510" y="351"/>
                    </a:lnTo>
                    <a:lnTo>
                      <a:pt x="7085" y="148"/>
                    </a:lnTo>
                    <a:lnTo>
                      <a:pt x="66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>
                <a:off x="7130271" y="1764850"/>
                <a:ext cx="172337" cy="170496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5185" extrusionOk="0">
                    <a:moveTo>
                      <a:pt x="3801" y="0"/>
                    </a:moveTo>
                    <a:lnTo>
                      <a:pt x="2768" y="203"/>
                    </a:lnTo>
                    <a:lnTo>
                      <a:pt x="1735" y="406"/>
                    </a:lnTo>
                    <a:lnTo>
                      <a:pt x="1311" y="480"/>
                    </a:lnTo>
                    <a:lnTo>
                      <a:pt x="868" y="554"/>
                    </a:lnTo>
                    <a:lnTo>
                      <a:pt x="443" y="627"/>
                    </a:lnTo>
                    <a:lnTo>
                      <a:pt x="1" y="720"/>
                    </a:lnTo>
                    <a:lnTo>
                      <a:pt x="148" y="1236"/>
                    </a:lnTo>
                    <a:lnTo>
                      <a:pt x="277" y="1771"/>
                    </a:lnTo>
                    <a:lnTo>
                      <a:pt x="499" y="2841"/>
                    </a:lnTo>
                    <a:lnTo>
                      <a:pt x="720" y="3875"/>
                    </a:lnTo>
                    <a:lnTo>
                      <a:pt x="960" y="4890"/>
                    </a:lnTo>
                    <a:lnTo>
                      <a:pt x="978" y="4963"/>
                    </a:lnTo>
                    <a:lnTo>
                      <a:pt x="1015" y="5019"/>
                    </a:lnTo>
                    <a:lnTo>
                      <a:pt x="1052" y="5056"/>
                    </a:lnTo>
                    <a:lnTo>
                      <a:pt x="1089" y="5074"/>
                    </a:lnTo>
                    <a:lnTo>
                      <a:pt x="1181" y="5092"/>
                    </a:lnTo>
                    <a:lnTo>
                      <a:pt x="1698" y="5166"/>
                    </a:lnTo>
                    <a:lnTo>
                      <a:pt x="2196" y="5185"/>
                    </a:lnTo>
                    <a:lnTo>
                      <a:pt x="2713" y="5166"/>
                    </a:lnTo>
                    <a:lnTo>
                      <a:pt x="3211" y="5129"/>
                    </a:lnTo>
                    <a:lnTo>
                      <a:pt x="3728" y="5074"/>
                    </a:lnTo>
                    <a:lnTo>
                      <a:pt x="4226" y="5000"/>
                    </a:lnTo>
                    <a:lnTo>
                      <a:pt x="4742" y="4908"/>
                    </a:lnTo>
                    <a:lnTo>
                      <a:pt x="5241" y="4797"/>
                    </a:lnTo>
                    <a:lnTo>
                      <a:pt x="4964" y="3635"/>
                    </a:lnTo>
                    <a:lnTo>
                      <a:pt x="4669" y="2454"/>
                    </a:lnTo>
                    <a:lnTo>
                      <a:pt x="4355" y="1310"/>
                    </a:lnTo>
                    <a:lnTo>
                      <a:pt x="4041" y="148"/>
                    </a:lnTo>
                    <a:lnTo>
                      <a:pt x="4004" y="74"/>
                    </a:lnTo>
                    <a:lnTo>
                      <a:pt x="3967" y="18"/>
                    </a:lnTo>
                    <a:lnTo>
                      <a:pt x="3931" y="0"/>
                    </a:lnTo>
                    <a:close/>
                  </a:path>
                </a:pathLst>
              </a:custGeom>
              <a:solidFill>
                <a:srgbClr val="D99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8"/>
              <p:cNvSpPr/>
              <p:nvPr/>
            </p:nvSpPr>
            <p:spPr>
              <a:xfrm>
                <a:off x="6451943" y="2675544"/>
                <a:ext cx="975032" cy="953790"/>
              </a:xfrm>
              <a:custGeom>
                <a:avLst/>
                <a:gdLst/>
                <a:ahLst/>
                <a:cxnLst/>
                <a:rect l="l" t="t" r="r" b="b"/>
                <a:pathLst>
                  <a:path w="29652" h="29006" extrusionOk="0">
                    <a:moveTo>
                      <a:pt x="24872" y="1"/>
                    </a:moveTo>
                    <a:lnTo>
                      <a:pt x="24356" y="19"/>
                    </a:lnTo>
                    <a:lnTo>
                      <a:pt x="23415" y="75"/>
                    </a:lnTo>
                    <a:lnTo>
                      <a:pt x="22695" y="130"/>
                    </a:lnTo>
                    <a:lnTo>
                      <a:pt x="21717" y="222"/>
                    </a:lnTo>
                    <a:lnTo>
                      <a:pt x="20776" y="351"/>
                    </a:lnTo>
                    <a:lnTo>
                      <a:pt x="19817" y="517"/>
                    </a:lnTo>
                    <a:lnTo>
                      <a:pt x="18876" y="702"/>
                    </a:lnTo>
                    <a:lnTo>
                      <a:pt x="17916" y="905"/>
                    </a:lnTo>
                    <a:lnTo>
                      <a:pt x="16975" y="1108"/>
                    </a:lnTo>
                    <a:lnTo>
                      <a:pt x="15112" y="1569"/>
                    </a:lnTo>
                    <a:lnTo>
                      <a:pt x="7510" y="3470"/>
                    </a:lnTo>
                    <a:lnTo>
                      <a:pt x="7270" y="3525"/>
                    </a:lnTo>
                    <a:lnTo>
                      <a:pt x="7049" y="3599"/>
                    </a:lnTo>
                    <a:lnTo>
                      <a:pt x="6827" y="3709"/>
                    </a:lnTo>
                    <a:lnTo>
                      <a:pt x="6606" y="3820"/>
                    </a:lnTo>
                    <a:lnTo>
                      <a:pt x="6495" y="3931"/>
                    </a:lnTo>
                    <a:lnTo>
                      <a:pt x="6384" y="4023"/>
                    </a:lnTo>
                    <a:lnTo>
                      <a:pt x="6292" y="4152"/>
                    </a:lnTo>
                    <a:lnTo>
                      <a:pt x="6218" y="4263"/>
                    </a:lnTo>
                    <a:lnTo>
                      <a:pt x="6071" y="4540"/>
                    </a:lnTo>
                    <a:lnTo>
                      <a:pt x="5923" y="4817"/>
                    </a:lnTo>
                    <a:lnTo>
                      <a:pt x="5609" y="5555"/>
                    </a:lnTo>
                    <a:lnTo>
                      <a:pt x="5296" y="6293"/>
                    </a:lnTo>
                    <a:lnTo>
                      <a:pt x="5001" y="7031"/>
                    </a:lnTo>
                    <a:lnTo>
                      <a:pt x="4724" y="7769"/>
                    </a:lnTo>
                    <a:lnTo>
                      <a:pt x="4465" y="8507"/>
                    </a:lnTo>
                    <a:lnTo>
                      <a:pt x="4207" y="9263"/>
                    </a:lnTo>
                    <a:lnTo>
                      <a:pt x="3967" y="10020"/>
                    </a:lnTo>
                    <a:lnTo>
                      <a:pt x="3746" y="10776"/>
                    </a:lnTo>
                    <a:lnTo>
                      <a:pt x="3451" y="11809"/>
                    </a:lnTo>
                    <a:lnTo>
                      <a:pt x="3155" y="12861"/>
                    </a:lnTo>
                    <a:lnTo>
                      <a:pt x="2897" y="13913"/>
                    </a:lnTo>
                    <a:lnTo>
                      <a:pt x="2620" y="14965"/>
                    </a:lnTo>
                    <a:lnTo>
                      <a:pt x="2122" y="17086"/>
                    </a:lnTo>
                    <a:lnTo>
                      <a:pt x="1624" y="19227"/>
                    </a:lnTo>
                    <a:lnTo>
                      <a:pt x="1292" y="20887"/>
                    </a:lnTo>
                    <a:lnTo>
                      <a:pt x="757" y="23747"/>
                    </a:lnTo>
                    <a:lnTo>
                      <a:pt x="0" y="27659"/>
                    </a:lnTo>
                    <a:lnTo>
                      <a:pt x="4982" y="29006"/>
                    </a:lnTo>
                    <a:lnTo>
                      <a:pt x="5683" y="26626"/>
                    </a:lnTo>
                    <a:lnTo>
                      <a:pt x="6384" y="24245"/>
                    </a:lnTo>
                    <a:lnTo>
                      <a:pt x="7787" y="19485"/>
                    </a:lnTo>
                    <a:lnTo>
                      <a:pt x="8506" y="17105"/>
                    </a:lnTo>
                    <a:lnTo>
                      <a:pt x="9244" y="14743"/>
                    </a:lnTo>
                    <a:lnTo>
                      <a:pt x="10001" y="12400"/>
                    </a:lnTo>
                    <a:lnTo>
                      <a:pt x="10407" y="11219"/>
                    </a:lnTo>
                    <a:lnTo>
                      <a:pt x="10831" y="10057"/>
                    </a:lnTo>
                    <a:lnTo>
                      <a:pt x="11606" y="10020"/>
                    </a:lnTo>
                    <a:lnTo>
                      <a:pt x="12399" y="9964"/>
                    </a:lnTo>
                    <a:lnTo>
                      <a:pt x="13193" y="9891"/>
                    </a:lnTo>
                    <a:lnTo>
                      <a:pt x="13968" y="9817"/>
                    </a:lnTo>
                    <a:lnTo>
                      <a:pt x="14761" y="9706"/>
                    </a:lnTo>
                    <a:lnTo>
                      <a:pt x="15536" y="9595"/>
                    </a:lnTo>
                    <a:lnTo>
                      <a:pt x="16311" y="9466"/>
                    </a:lnTo>
                    <a:lnTo>
                      <a:pt x="17086" y="9337"/>
                    </a:lnTo>
                    <a:lnTo>
                      <a:pt x="17861" y="9171"/>
                    </a:lnTo>
                    <a:lnTo>
                      <a:pt x="18636" y="9005"/>
                    </a:lnTo>
                    <a:lnTo>
                      <a:pt x="19411" y="8820"/>
                    </a:lnTo>
                    <a:lnTo>
                      <a:pt x="20167" y="8617"/>
                    </a:lnTo>
                    <a:lnTo>
                      <a:pt x="20942" y="8414"/>
                    </a:lnTo>
                    <a:lnTo>
                      <a:pt x="21699" y="8175"/>
                    </a:lnTo>
                    <a:lnTo>
                      <a:pt x="22437" y="7935"/>
                    </a:lnTo>
                    <a:lnTo>
                      <a:pt x="23193" y="7676"/>
                    </a:lnTo>
                    <a:lnTo>
                      <a:pt x="24079" y="7344"/>
                    </a:lnTo>
                    <a:lnTo>
                      <a:pt x="24522" y="7178"/>
                    </a:lnTo>
                    <a:lnTo>
                      <a:pt x="24964" y="6975"/>
                    </a:lnTo>
                    <a:lnTo>
                      <a:pt x="25389" y="6772"/>
                    </a:lnTo>
                    <a:lnTo>
                      <a:pt x="25813" y="6551"/>
                    </a:lnTo>
                    <a:lnTo>
                      <a:pt x="26238" y="6330"/>
                    </a:lnTo>
                    <a:lnTo>
                      <a:pt x="26644" y="6090"/>
                    </a:lnTo>
                    <a:lnTo>
                      <a:pt x="27031" y="5813"/>
                    </a:lnTo>
                    <a:lnTo>
                      <a:pt x="27400" y="5536"/>
                    </a:lnTo>
                    <a:lnTo>
                      <a:pt x="27751" y="5241"/>
                    </a:lnTo>
                    <a:lnTo>
                      <a:pt x="28101" y="4927"/>
                    </a:lnTo>
                    <a:lnTo>
                      <a:pt x="28415" y="4595"/>
                    </a:lnTo>
                    <a:lnTo>
                      <a:pt x="28710" y="4226"/>
                    </a:lnTo>
                    <a:lnTo>
                      <a:pt x="28968" y="3857"/>
                    </a:lnTo>
                    <a:lnTo>
                      <a:pt x="29208" y="3451"/>
                    </a:lnTo>
                    <a:lnTo>
                      <a:pt x="29337" y="3230"/>
                    </a:lnTo>
                    <a:lnTo>
                      <a:pt x="29430" y="2990"/>
                    </a:lnTo>
                    <a:lnTo>
                      <a:pt x="29522" y="2732"/>
                    </a:lnTo>
                    <a:lnTo>
                      <a:pt x="29596" y="2492"/>
                    </a:lnTo>
                    <a:lnTo>
                      <a:pt x="29633" y="2233"/>
                    </a:lnTo>
                    <a:lnTo>
                      <a:pt x="29651" y="1975"/>
                    </a:lnTo>
                    <a:lnTo>
                      <a:pt x="29633" y="1717"/>
                    </a:lnTo>
                    <a:lnTo>
                      <a:pt x="29577" y="1477"/>
                    </a:lnTo>
                    <a:lnTo>
                      <a:pt x="29503" y="1292"/>
                    </a:lnTo>
                    <a:lnTo>
                      <a:pt x="29411" y="1126"/>
                    </a:lnTo>
                    <a:lnTo>
                      <a:pt x="29300" y="979"/>
                    </a:lnTo>
                    <a:lnTo>
                      <a:pt x="29171" y="850"/>
                    </a:lnTo>
                    <a:lnTo>
                      <a:pt x="29024" y="720"/>
                    </a:lnTo>
                    <a:lnTo>
                      <a:pt x="28858" y="610"/>
                    </a:lnTo>
                    <a:lnTo>
                      <a:pt x="28673" y="517"/>
                    </a:lnTo>
                    <a:lnTo>
                      <a:pt x="28470" y="425"/>
                    </a:lnTo>
                    <a:lnTo>
                      <a:pt x="28249" y="351"/>
                    </a:lnTo>
                    <a:lnTo>
                      <a:pt x="28027" y="278"/>
                    </a:lnTo>
                    <a:lnTo>
                      <a:pt x="27548" y="167"/>
                    </a:lnTo>
                    <a:lnTo>
                      <a:pt x="27049" y="75"/>
                    </a:lnTo>
                    <a:lnTo>
                      <a:pt x="26514" y="38"/>
                    </a:lnTo>
                    <a:lnTo>
                      <a:pt x="259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>
                <a:off x="6808108" y="3546219"/>
                <a:ext cx="235439" cy="253031"/>
              </a:xfrm>
              <a:custGeom>
                <a:avLst/>
                <a:gdLst/>
                <a:ahLst/>
                <a:cxnLst/>
                <a:rect l="l" t="t" r="r" b="b"/>
                <a:pathLst>
                  <a:path w="7160" h="7695" extrusionOk="0">
                    <a:moveTo>
                      <a:pt x="4465" y="1"/>
                    </a:moveTo>
                    <a:lnTo>
                      <a:pt x="4299" y="38"/>
                    </a:lnTo>
                    <a:lnTo>
                      <a:pt x="3856" y="167"/>
                    </a:lnTo>
                    <a:lnTo>
                      <a:pt x="3413" y="333"/>
                    </a:lnTo>
                    <a:lnTo>
                      <a:pt x="2989" y="536"/>
                    </a:lnTo>
                    <a:lnTo>
                      <a:pt x="2565" y="757"/>
                    </a:lnTo>
                    <a:lnTo>
                      <a:pt x="2583" y="776"/>
                    </a:lnTo>
                    <a:lnTo>
                      <a:pt x="2620" y="813"/>
                    </a:lnTo>
                    <a:lnTo>
                      <a:pt x="2731" y="1016"/>
                    </a:lnTo>
                    <a:lnTo>
                      <a:pt x="3063" y="1643"/>
                    </a:lnTo>
                    <a:lnTo>
                      <a:pt x="3395" y="2307"/>
                    </a:lnTo>
                    <a:lnTo>
                      <a:pt x="3506" y="2547"/>
                    </a:lnTo>
                    <a:lnTo>
                      <a:pt x="3561" y="2695"/>
                    </a:lnTo>
                    <a:lnTo>
                      <a:pt x="3580" y="2861"/>
                    </a:lnTo>
                    <a:lnTo>
                      <a:pt x="3580" y="3027"/>
                    </a:lnTo>
                    <a:lnTo>
                      <a:pt x="3580" y="3174"/>
                    </a:lnTo>
                    <a:lnTo>
                      <a:pt x="3561" y="3341"/>
                    </a:lnTo>
                    <a:lnTo>
                      <a:pt x="3543" y="3488"/>
                    </a:lnTo>
                    <a:lnTo>
                      <a:pt x="3487" y="3654"/>
                    </a:lnTo>
                    <a:lnTo>
                      <a:pt x="3395" y="3949"/>
                    </a:lnTo>
                    <a:lnTo>
                      <a:pt x="3247" y="4226"/>
                    </a:lnTo>
                    <a:lnTo>
                      <a:pt x="3063" y="4503"/>
                    </a:lnTo>
                    <a:lnTo>
                      <a:pt x="2860" y="4761"/>
                    </a:lnTo>
                    <a:lnTo>
                      <a:pt x="2639" y="5020"/>
                    </a:lnTo>
                    <a:lnTo>
                      <a:pt x="2399" y="5259"/>
                    </a:lnTo>
                    <a:lnTo>
                      <a:pt x="2140" y="5481"/>
                    </a:lnTo>
                    <a:lnTo>
                      <a:pt x="1864" y="5702"/>
                    </a:lnTo>
                    <a:lnTo>
                      <a:pt x="1587" y="5905"/>
                    </a:lnTo>
                    <a:lnTo>
                      <a:pt x="1033" y="6274"/>
                    </a:lnTo>
                    <a:lnTo>
                      <a:pt x="535" y="6606"/>
                    </a:lnTo>
                    <a:lnTo>
                      <a:pt x="314" y="6754"/>
                    </a:lnTo>
                    <a:lnTo>
                      <a:pt x="203" y="6828"/>
                    </a:lnTo>
                    <a:lnTo>
                      <a:pt x="111" y="6920"/>
                    </a:lnTo>
                    <a:lnTo>
                      <a:pt x="55" y="7049"/>
                    </a:lnTo>
                    <a:lnTo>
                      <a:pt x="19" y="7178"/>
                    </a:lnTo>
                    <a:lnTo>
                      <a:pt x="0" y="7307"/>
                    </a:lnTo>
                    <a:lnTo>
                      <a:pt x="19" y="7363"/>
                    </a:lnTo>
                    <a:lnTo>
                      <a:pt x="55" y="7418"/>
                    </a:lnTo>
                    <a:lnTo>
                      <a:pt x="92" y="7492"/>
                    </a:lnTo>
                    <a:lnTo>
                      <a:pt x="148" y="7529"/>
                    </a:lnTo>
                    <a:lnTo>
                      <a:pt x="277" y="7621"/>
                    </a:lnTo>
                    <a:lnTo>
                      <a:pt x="461" y="7676"/>
                    </a:lnTo>
                    <a:lnTo>
                      <a:pt x="646" y="7695"/>
                    </a:lnTo>
                    <a:lnTo>
                      <a:pt x="830" y="7676"/>
                    </a:lnTo>
                    <a:lnTo>
                      <a:pt x="1015" y="7640"/>
                    </a:lnTo>
                    <a:lnTo>
                      <a:pt x="1218" y="7584"/>
                    </a:lnTo>
                    <a:lnTo>
                      <a:pt x="1402" y="7510"/>
                    </a:lnTo>
                    <a:lnTo>
                      <a:pt x="1753" y="7326"/>
                    </a:lnTo>
                    <a:lnTo>
                      <a:pt x="6845" y="4484"/>
                    </a:lnTo>
                    <a:lnTo>
                      <a:pt x="6956" y="4411"/>
                    </a:lnTo>
                    <a:lnTo>
                      <a:pt x="7048" y="4318"/>
                    </a:lnTo>
                    <a:lnTo>
                      <a:pt x="7085" y="4263"/>
                    </a:lnTo>
                    <a:lnTo>
                      <a:pt x="7104" y="4208"/>
                    </a:lnTo>
                    <a:lnTo>
                      <a:pt x="7141" y="4060"/>
                    </a:lnTo>
                    <a:lnTo>
                      <a:pt x="7159" y="3931"/>
                    </a:lnTo>
                    <a:lnTo>
                      <a:pt x="7159" y="3802"/>
                    </a:lnTo>
                    <a:lnTo>
                      <a:pt x="7122" y="3543"/>
                    </a:lnTo>
                    <a:lnTo>
                      <a:pt x="7048" y="3304"/>
                    </a:lnTo>
                    <a:lnTo>
                      <a:pt x="6956" y="3064"/>
                    </a:lnTo>
                    <a:lnTo>
                      <a:pt x="6827" y="2824"/>
                    </a:lnTo>
                    <a:lnTo>
                      <a:pt x="6698" y="2602"/>
                    </a:lnTo>
                    <a:lnTo>
                      <a:pt x="6532" y="2400"/>
                    </a:lnTo>
                    <a:lnTo>
                      <a:pt x="6366" y="2197"/>
                    </a:lnTo>
                    <a:lnTo>
                      <a:pt x="6015" y="1809"/>
                    </a:lnTo>
                    <a:lnTo>
                      <a:pt x="5646" y="1422"/>
                    </a:lnTo>
                    <a:lnTo>
                      <a:pt x="5480" y="1219"/>
                    </a:lnTo>
                    <a:lnTo>
                      <a:pt x="5332" y="1016"/>
                    </a:lnTo>
                    <a:lnTo>
                      <a:pt x="5185" y="794"/>
                    </a:lnTo>
                    <a:lnTo>
                      <a:pt x="5074" y="554"/>
                    </a:lnTo>
                    <a:lnTo>
                      <a:pt x="5000" y="388"/>
                    </a:lnTo>
                    <a:lnTo>
                      <a:pt x="4908" y="222"/>
                    </a:lnTo>
                    <a:lnTo>
                      <a:pt x="4853" y="149"/>
                    </a:lnTo>
                    <a:lnTo>
                      <a:pt x="4797" y="75"/>
                    </a:lnTo>
                    <a:lnTo>
                      <a:pt x="4723" y="38"/>
                    </a:lnTo>
                    <a:lnTo>
                      <a:pt x="46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8"/>
              <p:cNvSpPr/>
              <p:nvPr/>
            </p:nvSpPr>
            <p:spPr>
              <a:xfrm>
                <a:off x="6951284" y="1459651"/>
                <a:ext cx="371342" cy="404093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12289" extrusionOk="0">
                    <a:moveTo>
                      <a:pt x="4964" y="0"/>
                    </a:moveTo>
                    <a:lnTo>
                      <a:pt x="4650" y="19"/>
                    </a:lnTo>
                    <a:lnTo>
                      <a:pt x="4318" y="56"/>
                    </a:lnTo>
                    <a:lnTo>
                      <a:pt x="4004" y="92"/>
                    </a:lnTo>
                    <a:lnTo>
                      <a:pt x="3672" y="148"/>
                    </a:lnTo>
                    <a:lnTo>
                      <a:pt x="3377" y="222"/>
                    </a:lnTo>
                    <a:lnTo>
                      <a:pt x="3063" y="314"/>
                    </a:lnTo>
                    <a:lnTo>
                      <a:pt x="2768" y="425"/>
                    </a:lnTo>
                    <a:lnTo>
                      <a:pt x="2473" y="535"/>
                    </a:lnTo>
                    <a:lnTo>
                      <a:pt x="2196" y="683"/>
                    </a:lnTo>
                    <a:lnTo>
                      <a:pt x="1919" y="849"/>
                    </a:lnTo>
                    <a:lnTo>
                      <a:pt x="1661" y="1015"/>
                    </a:lnTo>
                    <a:lnTo>
                      <a:pt x="1421" y="1218"/>
                    </a:lnTo>
                    <a:lnTo>
                      <a:pt x="1181" y="1439"/>
                    </a:lnTo>
                    <a:lnTo>
                      <a:pt x="960" y="1679"/>
                    </a:lnTo>
                    <a:lnTo>
                      <a:pt x="757" y="1938"/>
                    </a:lnTo>
                    <a:lnTo>
                      <a:pt x="554" y="2251"/>
                    </a:lnTo>
                    <a:lnTo>
                      <a:pt x="388" y="2602"/>
                    </a:lnTo>
                    <a:lnTo>
                      <a:pt x="259" y="2952"/>
                    </a:lnTo>
                    <a:lnTo>
                      <a:pt x="148" y="3321"/>
                    </a:lnTo>
                    <a:lnTo>
                      <a:pt x="74" y="3690"/>
                    </a:lnTo>
                    <a:lnTo>
                      <a:pt x="19" y="4078"/>
                    </a:lnTo>
                    <a:lnTo>
                      <a:pt x="0" y="4465"/>
                    </a:lnTo>
                    <a:lnTo>
                      <a:pt x="0" y="4871"/>
                    </a:lnTo>
                    <a:lnTo>
                      <a:pt x="19" y="5259"/>
                    </a:lnTo>
                    <a:lnTo>
                      <a:pt x="74" y="5665"/>
                    </a:lnTo>
                    <a:lnTo>
                      <a:pt x="130" y="6052"/>
                    </a:lnTo>
                    <a:lnTo>
                      <a:pt x="203" y="6440"/>
                    </a:lnTo>
                    <a:lnTo>
                      <a:pt x="296" y="6827"/>
                    </a:lnTo>
                    <a:lnTo>
                      <a:pt x="406" y="7196"/>
                    </a:lnTo>
                    <a:lnTo>
                      <a:pt x="517" y="7547"/>
                    </a:lnTo>
                    <a:lnTo>
                      <a:pt x="646" y="7897"/>
                    </a:lnTo>
                    <a:lnTo>
                      <a:pt x="812" y="8285"/>
                    </a:lnTo>
                    <a:lnTo>
                      <a:pt x="1015" y="8709"/>
                    </a:lnTo>
                    <a:lnTo>
                      <a:pt x="1255" y="9152"/>
                    </a:lnTo>
                    <a:lnTo>
                      <a:pt x="1532" y="9613"/>
                    </a:lnTo>
                    <a:lnTo>
                      <a:pt x="1846" y="10093"/>
                    </a:lnTo>
                    <a:lnTo>
                      <a:pt x="2178" y="10536"/>
                    </a:lnTo>
                    <a:lnTo>
                      <a:pt x="2547" y="10979"/>
                    </a:lnTo>
                    <a:lnTo>
                      <a:pt x="2731" y="11181"/>
                    </a:lnTo>
                    <a:lnTo>
                      <a:pt x="2934" y="11366"/>
                    </a:lnTo>
                    <a:lnTo>
                      <a:pt x="3192" y="11587"/>
                    </a:lnTo>
                    <a:lnTo>
                      <a:pt x="3451" y="11790"/>
                    </a:lnTo>
                    <a:lnTo>
                      <a:pt x="3728" y="11956"/>
                    </a:lnTo>
                    <a:lnTo>
                      <a:pt x="4004" y="12086"/>
                    </a:lnTo>
                    <a:lnTo>
                      <a:pt x="4281" y="12196"/>
                    </a:lnTo>
                    <a:lnTo>
                      <a:pt x="4576" y="12270"/>
                    </a:lnTo>
                    <a:lnTo>
                      <a:pt x="4853" y="12289"/>
                    </a:lnTo>
                    <a:lnTo>
                      <a:pt x="5001" y="12289"/>
                    </a:lnTo>
                    <a:lnTo>
                      <a:pt x="5148" y="12270"/>
                    </a:lnTo>
                    <a:lnTo>
                      <a:pt x="5536" y="12215"/>
                    </a:lnTo>
                    <a:lnTo>
                      <a:pt x="5905" y="12104"/>
                    </a:lnTo>
                    <a:lnTo>
                      <a:pt x="6255" y="11993"/>
                    </a:lnTo>
                    <a:lnTo>
                      <a:pt x="6606" y="11846"/>
                    </a:lnTo>
                    <a:lnTo>
                      <a:pt x="6956" y="11680"/>
                    </a:lnTo>
                    <a:lnTo>
                      <a:pt x="7289" y="11495"/>
                    </a:lnTo>
                    <a:lnTo>
                      <a:pt x="7621" y="11311"/>
                    </a:lnTo>
                    <a:lnTo>
                      <a:pt x="7934" y="11089"/>
                    </a:lnTo>
                    <a:lnTo>
                      <a:pt x="8230" y="10849"/>
                    </a:lnTo>
                    <a:lnTo>
                      <a:pt x="8525" y="10610"/>
                    </a:lnTo>
                    <a:lnTo>
                      <a:pt x="8820" y="10351"/>
                    </a:lnTo>
                    <a:lnTo>
                      <a:pt x="9097" y="10074"/>
                    </a:lnTo>
                    <a:lnTo>
                      <a:pt x="9355" y="9779"/>
                    </a:lnTo>
                    <a:lnTo>
                      <a:pt x="9613" y="9484"/>
                    </a:lnTo>
                    <a:lnTo>
                      <a:pt x="9853" y="9170"/>
                    </a:lnTo>
                    <a:lnTo>
                      <a:pt x="10093" y="8838"/>
                    </a:lnTo>
                    <a:lnTo>
                      <a:pt x="10315" y="8506"/>
                    </a:lnTo>
                    <a:lnTo>
                      <a:pt x="10499" y="8156"/>
                    </a:lnTo>
                    <a:lnTo>
                      <a:pt x="10684" y="7805"/>
                    </a:lnTo>
                    <a:lnTo>
                      <a:pt x="10850" y="7454"/>
                    </a:lnTo>
                    <a:lnTo>
                      <a:pt x="10979" y="7085"/>
                    </a:lnTo>
                    <a:lnTo>
                      <a:pt x="11090" y="6716"/>
                    </a:lnTo>
                    <a:lnTo>
                      <a:pt x="11182" y="6347"/>
                    </a:lnTo>
                    <a:lnTo>
                      <a:pt x="11256" y="5960"/>
                    </a:lnTo>
                    <a:lnTo>
                      <a:pt x="11274" y="5683"/>
                    </a:lnTo>
                    <a:lnTo>
                      <a:pt x="11292" y="5406"/>
                    </a:lnTo>
                    <a:lnTo>
                      <a:pt x="11292" y="5130"/>
                    </a:lnTo>
                    <a:lnTo>
                      <a:pt x="11274" y="4871"/>
                    </a:lnTo>
                    <a:lnTo>
                      <a:pt x="11237" y="4595"/>
                    </a:lnTo>
                    <a:lnTo>
                      <a:pt x="11182" y="4336"/>
                    </a:lnTo>
                    <a:lnTo>
                      <a:pt x="11126" y="4096"/>
                    </a:lnTo>
                    <a:lnTo>
                      <a:pt x="11034" y="3838"/>
                    </a:lnTo>
                    <a:lnTo>
                      <a:pt x="10942" y="3598"/>
                    </a:lnTo>
                    <a:lnTo>
                      <a:pt x="10850" y="3358"/>
                    </a:lnTo>
                    <a:lnTo>
                      <a:pt x="10720" y="3118"/>
                    </a:lnTo>
                    <a:lnTo>
                      <a:pt x="10591" y="2897"/>
                    </a:lnTo>
                    <a:lnTo>
                      <a:pt x="10462" y="2676"/>
                    </a:lnTo>
                    <a:lnTo>
                      <a:pt x="10296" y="2473"/>
                    </a:lnTo>
                    <a:lnTo>
                      <a:pt x="10149" y="2270"/>
                    </a:lnTo>
                    <a:lnTo>
                      <a:pt x="9964" y="2067"/>
                    </a:lnTo>
                    <a:lnTo>
                      <a:pt x="9779" y="1864"/>
                    </a:lnTo>
                    <a:lnTo>
                      <a:pt x="9595" y="1679"/>
                    </a:lnTo>
                    <a:lnTo>
                      <a:pt x="9392" y="1513"/>
                    </a:lnTo>
                    <a:lnTo>
                      <a:pt x="9189" y="1347"/>
                    </a:lnTo>
                    <a:lnTo>
                      <a:pt x="8968" y="1181"/>
                    </a:lnTo>
                    <a:lnTo>
                      <a:pt x="8765" y="1033"/>
                    </a:lnTo>
                    <a:lnTo>
                      <a:pt x="8303" y="757"/>
                    </a:lnTo>
                    <a:lnTo>
                      <a:pt x="7805" y="535"/>
                    </a:lnTo>
                    <a:lnTo>
                      <a:pt x="7307" y="332"/>
                    </a:lnTo>
                    <a:lnTo>
                      <a:pt x="7067" y="259"/>
                    </a:lnTo>
                    <a:lnTo>
                      <a:pt x="6809" y="185"/>
                    </a:lnTo>
                    <a:lnTo>
                      <a:pt x="6551" y="129"/>
                    </a:lnTo>
                    <a:lnTo>
                      <a:pt x="6292" y="74"/>
                    </a:lnTo>
                    <a:lnTo>
                      <a:pt x="5794" y="19"/>
                    </a:lnTo>
                    <a:lnTo>
                      <a:pt x="5296" y="0"/>
                    </a:lnTo>
                    <a:close/>
                  </a:path>
                </a:pathLst>
              </a:custGeom>
              <a:solidFill>
                <a:srgbClr val="FAB5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8"/>
              <p:cNvSpPr/>
              <p:nvPr/>
            </p:nvSpPr>
            <p:spPr>
              <a:xfrm>
                <a:off x="6569635" y="2648251"/>
                <a:ext cx="927089" cy="968357"/>
              </a:xfrm>
              <a:custGeom>
                <a:avLst/>
                <a:gdLst/>
                <a:ahLst/>
                <a:cxnLst/>
                <a:rect l="l" t="t" r="r" b="b"/>
                <a:pathLst>
                  <a:path w="28194" h="29449" extrusionOk="0">
                    <a:moveTo>
                      <a:pt x="26976" y="1"/>
                    </a:moveTo>
                    <a:lnTo>
                      <a:pt x="26589" y="19"/>
                    </a:lnTo>
                    <a:lnTo>
                      <a:pt x="26183" y="56"/>
                    </a:lnTo>
                    <a:lnTo>
                      <a:pt x="25352" y="167"/>
                    </a:lnTo>
                    <a:lnTo>
                      <a:pt x="24965" y="204"/>
                    </a:lnTo>
                    <a:lnTo>
                      <a:pt x="24596" y="222"/>
                    </a:lnTo>
                    <a:lnTo>
                      <a:pt x="20186" y="333"/>
                    </a:lnTo>
                    <a:lnTo>
                      <a:pt x="11570" y="573"/>
                    </a:lnTo>
                    <a:lnTo>
                      <a:pt x="9743" y="628"/>
                    </a:lnTo>
                    <a:lnTo>
                      <a:pt x="8820" y="665"/>
                    </a:lnTo>
                    <a:lnTo>
                      <a:pt x="7916" y="702"/>
                    </a:lnTo>
                    <a:lnTo>
                      <a:pt x="6532" y="831"/>
                    </a:lnTo>
                    <a:lnTo>
                      <a:pt x="5167" y="978"/>
                    </a:lnTo>
                    <a:lnTo>
                      <a:pt x="4484" y="1071"/>
                    </a:lnTo>
                    <a:lnTo>
                      <a:pt x="3802" y="1163"/>
                    </a:lnTo>
                    <a:lnTo>
                      <a:pt x="3119" y="1292"/>
                    </a:lnTo>
                    <a:lnTo>
                      <a:pt x="2436" y="1421"/>
                    </a:lnTo>
                    <a:lnTo>
                      <a:pt x="2123" y="1477"/>
                    </a:lnTo>
                    <a:lnTo>
                      <a:pt x="1846" y="1587"/>
                    </a:lnTo>
                    <a:lnTo>
                      <a:pt x="1588" y="1698"/>
                    </a:lnTo>
                    <a:lnTo>
                      <a:pt x="1366" y="1827"/>
                    </a:lnTo>
                    <a:lnTo>
                      <a:pt x="1145" y="1975"/>
                    </a:lnTo>
                    <a:lnTo>
                      <a:pt x="960" y="2141"/>
                    </a:lnTo>
                    <a:lnTo>
                      <a:pt x="794" y="2325"/>
                    </a:lnTo>
                    <a:lnTo>
                      <a:pt x="628" y="2528"/>
                    </a:lnTo>
                    <a:lnTo>
                      <a:pt x="499" y="2750"/>
                    </a:lnTo>
                    <a:lnTo>
                      <a:pt x="388" y="2971"/>
                    </a:lnTo>
                    <a:lnTo>
                      <a:pt x="296" y="3229"/>
                    </a:lnTo>
                    <a:lnTo>
                      <a:pt x="204" y="3488"/>
                    </a:lnTo>
                    <a:lnTo>
                      <a:pt x="148" y="3746"/>
                    </a:lnTo>
                    <a:lnTo>
                      <a:pt x="93" y="4041"/>
                    </a:lnTo>
                    <a:lnTo>
                      <a:pt x="56" y="4337"/>
                    </a:lnTo>
                    <a:lnTo>
                      <a:pt x="19" y="4650"/>
                    </a:lnTo>
                    <a:lnTo>
                      <a:pt x="1" y="5130"/>
                    </a:lnTo>
                    <a:lnTo>
                      <a:pt x="1" y="5610"/>
                    </a:lnTo>
                    <a:lnTo>
                      <a:pt x="19" y="6071"/>
                    </a:lnTo>
                    <a:lnTo>
                      <a:pt x="38" y="6514"/>
                    </a:lnTo>
                    <a:lnTo>
                      <a:pt x="93" y="6957"/>
                    </a:lnTo>
                    <a:lnTo>
                      <a:pt x="167" y="7381"/>
                    </a:lnTo>
                    <a:lnTo>
                      <a:pt x="259" y="7805"/>
                    </a:lnTo>
                    <a:lnTo>
                      <a:pt x="351" y="8230"/>
                    </a:lnTo>
                    <a:lnTo>
                      <a:pt x="481" y="8636"/>
                    </a:lnTo>
                    <a:lnTo>
                      <a:pt x="610" y="9060"/>
                    </a:lnTo>
                    <a:lnTo>
                      <a:pt x="757" y="9466"/>
                    </a:lnTo>
                    <a:lnTo>
                      <a:pt x="905" y="9872"/>
                    </a:lnTo>
                    <a:lnTo>
                      <a:pt x="1274" y="10721"/>
                    </a:lnTo>
                    <a:lnTo>
                      <a:pt x="1680" y="11569"/>
                    </a:lnTo>
                    <a:lnTo>
                      <a:pt x="2344" y="12953"/>
                    </a:lnTo>
                    <a:lnTo>
                      <a:pt x="2990" y="14355"/>
                    </a:lnTo>
                    <a:lnTo>
                      <a:pt x="3617" y="15758"/>
                    </a:lnTo>
                    <a:lnTo>
                      <a:pt x="4226" y="17178"/>
                    </a:lnTo>
                    <a:lnTo>
                      <a:pt x="4890" y="18765"/>
                    </a:lnTo>
                    <a:lnTo>
                      <a:pt x="5573" y="20352"/>
                    </a:lnTo>
                    <a:lnTo>
                      <a:pt x="6551" y="22603"/>
                    </a:lnTo>
                    <a:lnTo>
                      <a:pt x="7510" y="24872"/>
                    </a:lnTo>
                    <a:lnTo>
                      <a:pt x="7972" y="26016"/>
                    </a:lnTo>
                    <a:lnTo>
                      <a:pt x="8433" y="27160"/>
                    </a:lnTo>
                    <a:lnTo>
                      <a:pt x="8876" y="28304"/>
                    </a:lnTo>
                    <a:lnTo>
                      <a:pt x="9300" y="29448"/>
                    </a:lnTo>
                    <a:lnTo>
                      <a:pt x="13765" y="28120"/>
                    </a:lnTo>
                    <a:lnTo>
                      <a:pt x="10555" y="16145"/>
                    </a:lnTo>
                    <a:lnTo>
                      <a:pt x="10241" y="15020"/>
                    </a:lnTo>
                    <a:lnTo>
                      <a:pt x="9927" y="13913"/>
                    </a:lnTo>
                    <a:lnTo>
                      <a:pt x="9743" y="13359"/>
                    </a:lnTo>
                    <a:lnTo>
                      <a:pt x="9558" y="12824"/>
                    </a:lnTo>
                    <a:lnTo>
                      <a:pt x="9355" y="12289"/>
                    </a:lnTo>
                    <a:lnTo>
                      <a:pt x="9134" y="11754"/>
                    </a:lnTo>
                    <a:lnTo>
                      <a:pt x="8783" y="10997"/>
                    </a:lnTo>
                    <a:lnTo>
                      <a:pt x="8617" y="10591"/>
                    </a:lnTo>
                    <a:lnTo>
                      <a:pt x="8451" y="10167"/>
                    </a:lnTo>
                    <a:lnTo>
                      <a:pt x="8322" y="9743"/>
                    </a:lnTo>
                    <a:lnTo>
                      <a:pt x="8267" y="9521"/>
                    </a:lnTo>
                    <a:lnTo>
                      <a:pt x="8230" y="9300"/>
                    </a:lnTo>
                    <a:lnTo>
                      <a:pt x="8193" y="9097"/>
                    </a:lnTo>
                    <a:lnTo>
                      <a:pt x="8193" y="8894"/>
                    </a:lnTo>
                    <a:lnTo>
                      <a:pt x="8193" y="8691"/>
                    </a:lnTo>
                    <a:lnTo>
                      <a:pt x="8212" y="8488"/>
                    </a:lnTo>
                    <a:lnTo>
                      <a:pt x="8581" y="8525"/>
                    </a:lnTo>
                    <a:lnTo>
                      <a:pt x="8931" y="8599"/>
                    </a:lnTo>
                    <a:lnTo>
                      <a:pt x="9282" y="8691"/>
                    </a:lnTo>
                    <a:lnTo>
                      <a:pt x="9632" y="8802"/>
                    </a:lnTo>
                    <a:lnTo>
                      <a:pt x="9964" y="8931"/>
                    </a:lnTo>
                    <a:lnTo>
                      <a:pt x="10315" y="9060"/>
                    </a:lnTo>
                    <a:lnTo>
                      <a:pt x="10979" y="9337"/>
                    </a:lnTo>
                    <a:lnTo>
                      <a:pt x="11865" y="9706"/>
                    </a:lnTo>
                    <a:lnTo>
                      <a:pt x="12769" y="10038"/>
                    </a:lnTo>
                    <a:lnTo>
                      <a:pt x="13691" y="10352"/>
                    </a:lnTo>
                    <a:lnTo>
                      <a:pt x="14596" y="10610"/>
                    </a:lnTo>
                    <a:lnTo>
                      <a:pt x="15075" y="10739"/>
                    </a:lnTo>
                    <a:lnTo>
                      <a:pt x="15537" y="10850"/>
                    </a:lnTo>
                    <a:lnTo>
                      <a:pt x="15998" y="10942"/>
                    </a:lnTo>
                    <a:lnTo>
                      <a:pt x="16478" y="11016"/>
                    </a:lnTo>
                    <a:lnTo>
                      <a:pt x="16939" y="11090"/>
                    </a:lnTo>
                    <a:lnTo>
                      <a:pt x="17419" y="11145"/>
                    </a:lnTo>
                    <a:lnTo>
                      <a:pt x="17898" y="11182"/>
                    </a:lnTo>
                    <a:lnTo>
                      <a:pt x="18378" y="11219"/>
                    </a:lnTo>
                    <a:lnTo>
                      <a:pt x="19171" y="11219"/>
                    </a:lnTo>
                    <a:lnTo>
                      <a:pt x="19577" y="11200"/>
                    </a:lnTo>
                    <a:lnTo>
                      <a:pt x="19965" y="11163"/>
                    </a:lnTo>
                    <a:lnTo>
                      <a:pt x="20352" y="11126"/>
                    </a:lnTo>
                    <a:lnTo>
                      <a:pt x="20740" y="11071"/>
                    </a:lnTo>
                    <a:lnTo>
                      <a:pt x="21109" y="10997"/>
                    </a:lnTo>
                    <a:lnTo>
                      <a:pt x="21496" y="10923"/>
                    </a:lnTo>
                    <a:lnTo>
                      <a:pt x="21865" y="10813"/>
                    </a:lnTo>
                    <a:lnTo>
                      <a:pt x="22216" y="10721"/>
                    </a:lnTo>
                    <a:lnTo>
                      <a:pt x="22585" y="10591"/>
                    </a:lnTo>
                    <a:lnTo>
                      <a:pt x="22917" y="10462"/>
                    </a:lnTo>
                    <a:lnTo>
                      <a:pt x="23267" y="10315"/>
                    </a:lnTo>
                    <a:lnTo>
                      <a:pt x="23600" y="10149"/>
                    </a:lnTo>
                    <a:lnTo>
                      <a:pt x="23932" y="9982"/>
                    </a:lnTo>
                    <a:lnTo>
                      <a:pt x="24245" y="9798"/>
                    </a:lnTo>
                    <a:lnTo>
                      <a:pt x="24559" y="9595"/>
                    </a:lnTo>
                    <a:lnTo>
                      <a:pt x="24854" y="9392"/>
                    </a:lnTo>
                    <a:lnTo>
                      <a:pt x="25149" y="9171"/>
                    </a:lnTo>
                    <a:lnTo>
                      <a:pt x="25426" y="8931"/>
                    </a:lnTo>
                    <a:lnTo>
                      <a:pt x="25703" y="8672"/>
                    </a:lnTo>
                    <a:lnTo>
                      <a:pt x="25961" y="8414"/>
                    </a:lnTo>
                    <a:lnTo>
                      <a:pt x="26220" y="8137"/>
                    </a:lnTo>
                    <a:lnTo>
                      <a:pt x="26460" y="7861"/>
                    </a:lnTo>
                    <a:lnTo>
                      <a:pt x="26681" y="7547"/>
                    </a:lnTo>
                    <a:lnTo>
                      <a:pt x="26902" y="7233"/>
                    </a:lnTo>
                    <a:lnTo>
                      <a:pt x="27105" y="6901"/>
                    </a:lnTo>
                    <a:lnTo>
                      <a:pt x="27290" y="6569"/>
                    </a:lnTo>
                    <a:lnTo>
                      <a:pt x="27474" y="6219"/>
                    </a:lnTo>
                    <a:lnTo>
                      <a:pt x="27640" y="5849"/>
                    </a:lnTo>
                    <a:lnTo>
                      <a:pt x="27788" y="5462"/>
                    </a:lnTo>
                    <a:lnTo>
                      <a:pt x="27917" y="5075"/>
                    </a:lnTo>
                    <a:lnTo>
                      <a:pt x="28009" y="4779"/>
                    </a:lnTo>
                    <a:lnTo>
                      <a:pt x="28065" y="4484"/>
                    </a:lnTo>
                    <a:lnTo>
                      <a:pt x="28120" y="4170"/>
                    </a:lnTo>
                    <a:lnTo>
                      <a:pt x="28157" y="3857"/>
                    </a:lnTo>
                    <a:lnTo>
                      <a:pt x="28175" y="3525"/>
                    </a:lnTo>
                    <a:lnTo>
                      <a:pt x="28194" y="3211"/>
                    </a:lnTo>
                    <a:lnTo>
                      <a:pt x="28194" y="2879"/>
                    </a:lnTo>
                    <a:lnTo>
                      <a:pt x="28175" y="2565"/>
                    </a:lnTo>
                    <a:lnTo>
                      <a:pt x="28102" y="1901"/>
                    </a:lnTo>
                    <a:lnTo>
                      <a:pt x="28009" y="1274"/>
                    </a:lnTo>
                    <a:lnTo>
                      <a:pt x="27880" y="646"/>
                    </a:lnTo>
                    <a:lnTo>
                      <a:pt x="27733" y="37"/>
                    </a:lnTo>
                    <a:lnTo>
                      <a:pt x="27548" y="19"/>
                    </a:lnTo>
                    <a:lnTo>
                      <a:pt x="273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8"/>
              <p:cNvSpPr/>
              <p:nvPr/>
            </p:nvSpPr>
            <p:spPr>
              <a:xfrm>
                <a:off x="7043524" y="1877675"/>
                <a:ext cx="445361" cy="787569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23951" extrusionOk="0">
                    <a:moveTo>
                      <a:pt x="6772" y="1"/>
                    </a:moveTo>
                    <a:lnTo>
                      <a:pt x="6384" y="19"/>
                    </a:lnTo>
                    <a:lnTo>
                      <a:pt x="5997" y="75"/>
                    </a:lnTo>
                    <a:lnTo>
                      <a:pt x="5609" y="167"/>
                    </a:lnTo>
                    <a:lnTo>
                      <a:pt x="5240" y="278"/>
                    </a:lnTo>
                    <a:lnTo>
                      <a:pt x="5019" y="351"/>
                    </a:lnTo>
                    <a:lnTo>
                      <a:pt x="4797" y="444"/>
                    </a:lnTo>
                    <a:lnTo>
                      <a:pt x="4373" y="647"/>
                    </a:lnTo>
                    <a:lnTo>
                      <a:pt x="3985" y="905"/>
                    </a:lnTo>
                    <a:lnTo>
                      <a:pt x="3616" y="1163"/>
                    </a:lnTo>
                    <a:lnTo>
                      <a:pt x="3284" y="1477"/>
                    </a:lnTo>
                    <a:lnTo>
                      <a:pt x="2971" y="1809"/>
                    </a:lnTo>
                    <a:lnTo>
                      <a:pt x="2675" y="2141"/>
                    </a:lnTo>
                    <a:lnTo>
                      <a:pt x="2399" y="2510"/>
                    </a:lnTo>
                    <a:lnTo>
                      <a:pt x="2140" y="2898"/>
                    </a:lnTo>
                    <a:lnTo>
                      <a:pt x="1919" y="3304"/>
                    </a:lnTo>
                    <a:lnTo>
                      <a:pt x="1698" y="3728"/>
                    </a:lnTo>
                    <a:lnTo>
                      <a:pt x="1513" y="4152"/>
                    </a:lnTo>
                    <a:lnTo>
                      <a:pt x="1328" y="4577"/>
                    </a:lnTo>
                    <a:lnTo>
                      <a:pt x="1162" y="5001"/>
                    </a:lnTo>
                    <a:lnTo>
                      <a:pt x="1015" y="5444"/>
                    </a:lnTo>
                    <a:lnTo>
                      <a:pt x="886" y="5887"/>
                    </a:lnTo>
                    <a:lnTo>
                      <a:pt x="720" y="6440"/>
                    </a:lnTo>
                    <a:lnTo>
                      <a:pt x="590" y="7012"/>
                    </a:lnTo>
                    <a:lnTo>
                      <a:pt x="461" y="7584"/>
                    </a:lnTo>
                    <a:lnTo>
                      <a:pt x="369" y="8156"/>
                    </a:lnTo>
                    <a:lnTo>
                      <a:pt x="277" y="8747"/>
                    </a:lnTo>
                    <a:lnTo>
                      <a:pt x="203" y="9319"/>
                    </a:lnTo>
                    <a:lnTo>
                      <a:pt x="148" y="9891"/>
                    </a:lnTo>
                    <a:lnTo>
                      <a:pt x="111" y="10481"/>
                    </a:lnTo>
                    <a:lnTo>
                      <a:pt x="37" y="11643"/>
                    </a:lnTo>
                    <a:lnTo>
                      <a:pt x="18" y="12824"/>
                    </a:lnTo>
                    <a:lnTo>
                      <a:pt x="18" y="13987"/>
                    </a:lnTo>
                    <a:lnTo>
                      <a:pt x="55" y="15168"/>
                    </a:lnTo>
                    <a:lnTo>
                      <a:pt x="55" y="15776"/>
                    </a:lnTo>
                    <a:lnTo>
                      <a:pt x="55" y="16385"/>
                    </a:lnTo>
                    <a:lnTo>
                      <a:pt x="18" y="17622"/>
                    </a:lnTo>
                    <a:lnTo>
                      <a:pt x="0" y="18858"/>
                    </a:lnTo>
                    <a:lnTo>
                      <a:pt x="0" y="19467"/>
                    </a:lnTo>
                    <a:lnTo>
                      <a:pt x="18" y="20094"/>
                    </a:lnTo>
                    <a:lnTo>
                      <a:pt x="37" y="20574"/>
                    </a:lnTo>
                    <a:lnTo>
                      <a:pt x="74" y="21053"/>
                    </a:lnTo>
                    <a:lnTo>
                      <a:pt x="166" y="22013"/>
                    </a:lnTo>
                    <a:lnTo>
                      <a:pt x="369" y="23913"/>
                    </a:lnTo>
                    <a:lnTo>
                      <a:pt x="1587" y="23895"/>
                    </a:lnTo>
                    <a:lnTo>
                      <a:pt x="3395" y="23895"/>
                    </a:lnTo>
                    <a:lnTo>
                      <a:pt x="7805" y="23913"/>
                    </a:lnTo>
                    <a:lnTo>
                      <a:pt x="11809" y="23950"/>
                    </a:lnTo>
                    <a:lnTo>
                      <a:pt x="13063" y="23950"/>
                    </a:lnTo>
                    <a:lnTo>
                      <a:pt x="13414" y="23932"/>
                    </a:lnTo>
                    <a:lnTo>
                      <a:pt x="13543" y="23932"/>
                    </a:lnTo>
                    <a:lnTo>
                      <a:pt x="13469" y="23286"/>
                    </a:lnTo>
                    <a:lnTo>
                      <a:pt x="13432" y="22622"/>
                    </a:lnTo>
                    <a:lnTo>
                      <a:pt x="13395" y="21976"/>
                    </a:lnTo>
                    <a:lnTo>
                      <a:pt x="13359" y="21312"/>
                    </a:lnTo>
                    <a:lnTo>
                      <a:pt x="13340" y="20002"/>
                    </a:lnTo>
                    <a:lnTo>
                      <a:pt x="13340" y="18692"/>
                    </a:lnTo>
                    <a:lnTo>
                      <a:pt x="13377" y="16053"/>
                    </a:lnTo>
                    <a:lnTo>
                      <a:pt x="13395" y="14725"/>
                    </a:lnTo>
                    <a:lnTo>
                      <a:pt x="13377" y="13415"/>
                    </a:lnTo>
                    <a:lnTo>
                      <a:pt x="13359" y="12345"/>
                    </a:lnTo>
                    <a:lnTo>
                      <a:pt x="13303" y="11256"/>
                    </a:lnTo>
                    <a:lnTo>
                      <a:pt x="13211" y="10186"/>
                    </a:lnTo>
                    <a:lnTo>
                      <a:pt x="13063" y="9097"/>
                    </a:lnTo>
                    <a:lnTo>
                      <a:pt x="12989" y="8562"/>
                    </a:lnTo>
                    <a:lnTo>
                      <a:pt x="12897" y="8027"/>
                    </a:lnTo>
                    <a:lnTo>
                      <a:pt x="12787" y="7510"/>
                    </a:lnTo>
                    <a:lnTo>
                      <a:pt x="12657" y="6975"/>
                    </a:lnTo>
                    <a:lnTo>
                      <a:pt x="12528" y="6459"/>
                    </a:lnTo>
                    <a:lnTo>
                      <a:pt x="12381" y="5924"/>
                    </a:lnTo>
                    <a:lnTo>
                      <a:pt x="12215" y="5407"/>
                    </a:lnTo>
                    <a:lnTo>
                      <a:pt x="12030" y="4909"/>
                    </a:lnTo>
                    <a:lnTo>
                      <a:pt x="11864" y="4448"/>
                    </a:lnTo>
                    <a:lnTo>
                      <a:pt x="11679" y="4005"/>
                    </a:lnTo>
                    <a:lnTo>
                      <a:pt x="11477" y="3562"/>
                    </a:lnTo>
                    <a:lnTo>
                      <a:pt x="11255" y="3119"/>
                    </a:lnTo>
                    <a:lnTo>
                      <a:pt x="11015" y="2695"/>
                    </a:lnTo>
                    <a:lnTo>
                      <a:pt x="10738" y="2289"/>
                    </a:lnTo>
                    <a:lnTo>
                      <a:pt x="10462" y="1901"/>
                    </a:lnTo>
                    <a:lnTo>
                      <a:pt x="10148" y="1532"/>
                    </a:lnTo>
                    <a:lnTo>
                      <a:pt x="9834" y="1200"/>
                    </a:lnTo>
                    <a:lnTo>
                      <a:pt x="9465" y="905"/>
                    </a:lnTo>
                    <a:lnTo>
                      <a:pt x="9281" y="757"/>
                    </a:lnTo>
                    <a:lnTo>
                      <a:pt x="9096" y="628"/>
                    </a:lnTo>
                    <a:lnTo>
                      <a:pt x="8893" y="518"/>
                    </a:lnTo>
                    <a:lnTo>
                      <a:pt x="8690" y="407"/>
                    </a:lnTo>
                    <a:lnTo>
                      <a:pt x="8469" y="315"/>
                    </a:lnTo>
                    <a:lnTo>
                      <a:pt x="8248" y="222"/>
                    </a:lnTo>
                    <a:lnTo>
                      <a:pt x="8026" y="149"/>
                    </a:lnTo>
                    <a:lnTo>
                      <a:pt x="7786" y="93"/>
                    </a:lnTo>
                    <a:lnTo>
                      <a:pt x="7546" y="56"/>
                    </a:lnTo>
                    <a:lnTo>
                      <a:pt x="7288" y="19"/>
                    </a:lnTo>
                    <a:lnTo>
                      <a:pt x="70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8"/>
              <p:cNvSpPr/>
              <p:nvPr/>
            </p:nvSpPr>
            <p:spPr>
              <a:xfrm>
                <a:off x="6909423" y="1332850"/>
                <a:ext cx="782077" cy="900389"/>
              </a:xfrm>
              <a:custGeom>
                <a:avLst/>
                <a:gdLst/>
                <a:ahLst/>
                <a:cxnLst/>
                <a:rect l="l" t="t" r="r" b="b"/>
                <a:pathLst>
                  <a:path w="23784" h="27382" extrusionOk="0">
                    <a:moveTo>
                      <a:pt x="9244" y="0"/>
                    </a:moveTo>
                    <a:lnTo>
                      <a:pt x="8691" y="18"/>
                    </a:lnTo>
                    <a:lnTo>
                      <a:pt x="8045" y="55"/>
                    </a:lnTo>
                    <a:lnTo>
                      <a:pt x="7418" y="129"/>
                    </a:lnTo>
                    <a:lnTo>
                      <a:pt x="6790" y="221"/>
                    </a:lnTo>
                    <a:lnTo>
                      <a:pt x="6163" y="332"/>
                    </a:lnTo>
                    <a:lnTo>
                      <a:pt x="5554" y="480"/>
                    </a:lnTo>
                    <a:lnTo>
                      <a:pt x="4945" y="664"/>
                    </a:lnTo>
                    <a:lnTo>
                      <a:pt x="4355" y="886"/>
                    </a:lnTo>
                    <a:lnTo>
                      <a:pt x="3783" y="1144"/>
                    </a:lnTo>
                    <a:lnTo>
                      <a:pt x="3506" y="1273"/>
                    </a:lnTo>
                    <a:lnTo>
                      <a:pt x="3229" y="1439"/>
                    </a:lnTo>
                    <a:lnTo>
                      <a:pt x="2953" y="1605"/>
                    </a:lnTo>
                    <a:lnTo>
                      <a:pt x="2694" y="1771"/>
                    </a:lnTo>
                    <a:lnTo>
                      <a:pt x="2436" y="1956"/>
                    </a:lnTo>
                    <a:lnTo>
                      <a:pt x="2178" y="2140"/>
                    </a:lnTo>
                    <a:lnTo>
                      <a:pt x="1938" y="2343"/>
                    </a:lnTo>
                    <a:lnTo>
                      <a:pt x="1698" y="2565"/>
                    </a:lnTo>
                    <a:lnTo>
                      <a:pt x="1476" y="2786"/>
                    </a:lnTo>
                    <a:lnTo>
                      <a:pt x="1255" y="3007"/>
                    </a:lnTo>
                    <a:lnTo>
                      <a:pt x="1052" y="3247"/>
                    </a:lnTo>
                    <a:lnTo>
                      <a:pt x="849" y="3506"/>
                    </a:lnTo>
                    <a:lnTo>
                      <a:pt x="683" y="3764"/>
                    </a:lnTo>
                    <a:lnTo>
                      <a:pt x="499" y="4022"/>
                    </a:lnTo>
                    <a:lnTo>
                      <a:pt x="351" y="4299"/>
                    </a:lnTo>
                    <a:lnTo>
                      <a:pt x="203" y="4576"/>
                    </a:lnTo>
                    <a:lnTo>
                      <a:pt x="130" y="4760"/>
                    </a:lnTo>
                    <a:lnTo>
                      <a:pt x="56" y="4945"/>
                    </a:lnTo>
                    <a:lnTo>
                      <a:pt x="19" y="5129"/>
                    </a:lnTo>
                    <a:lnTo>
                      <a:pt x="0" y="5314"/>
                    </a:lnTo>
                    <a:lnTo>
                      <a:pt x="19" y="5461"/>
                    </a:lnTo>
                    <a:lnTo>
                      <a:pt x="37" y="5591"/>
                    </a:lnTo>
                    <a:lnTo>
                      <a:pt x="93" y="5720"/>
                    </a:lnTo>
                    <a:lnTo>
                      <a:pt x="148" y="5830"/>
                    </a:lnTo>
                    <a:lnTo>
                      <a:pt x="222" y="5941"/>
                    </a:lnTo>
                    <a:lnTo>
                      <a:pt x="314" y="6052"/>
                    </a:lnTo>
                    <a:lnTo>
                      <a:pt x="425" y="6144"/>
                    </a:lnTo>
                    <a:lnTo>
                      <a:pt x="535" y="6236"/>
                    </a:lnTo>
                    <a:lnTo>
                      <a:pt x="775" y="6402"/>
                    </a:lnTo>
                    <a:lnTo>
                      <a:pt x="1052" y="6532"/>
                    </a:lnTo>
                    <a:lnTo>
                      <a:pt x="1329" y="6624"/>
                    </a:lnTo>
                    <a:lnTo>
                      <a:pt x="1606" y="6698"/>
                    </a:lnTo>
                    <a:lnTo>
                      <a:pt x="2196" y="6827"/>
                    </a:lnTo>
                    <a:lnTo>
                      <a:pt x="2473" y="6901"/>
                    </a:lnTo>
                    <a:lnTo>
                      <a:pt x="2750" y="6974"/>
                    </a:lnTo>
                    <a:lnTo>
                      <a:pt x="3008" y="7067"/>
                    </a:lnTo>
                    <a:lnTo>
                      <a:pt x="3248" y="7196"/>
                    </a:lnTo>
                    <a:lnTo>
                      <a:pt x="3488" y="7362"/>
                    </a:lnTo>
                    <a:lnTo>
                      <a:pt x="3709" y="7583"/>
                    </a:lnTo>
                    <a:lnTo>
                      <a:pt x="3875" y="7749"/>
                    </a:lnTo>
                    <a:lnTo>
                      <a:pt x="4004" y="7934"/>
                    </a:lnTo>
                    <a:lnTo>
                      <a:pt x="4281" y="8340"/>
                    </a:lnTo>
                    <a:lnTo>
                      <a:pt x="4410" y="8524"/>
                    </a:lnTo>
                    <a:lnTo>
                      <a:pt x="4558" y="8709"/>
                    </a:lnTo>
                    <a:lnTo>
                      <a:pt x="4742" y="8875"/>
                    </a:lnTo>
                    <a:lnTo>
                      <a:pt x="4927" y="9004"/>
                    </a:lnTo>
                    <a:lnTo>
                      <a:pt x="5204" y="9152"/>
                    </a:lnTo>
                    <a:lnTo>
                      <a:pt x="5480" y="9281"/>
                    </a:lnTo>
                    <a:lnTo>
                      <a:pt x="5757" y="9373"/>
                    </a:lnTo>
                    <a:lnTo>
                      <a:pt x="6052" y="9447"/>
                    </a:lnTo>
                    <a:lnTo>
                      <a:pt x="6329" y="9447"/>
                    </a:lnTo>
                    <a:lnTo>
                      <a:pt x="6587" y="9410"/>
                    </a:lnTo>
                    <a:lnTo>
                      <a:pt x="6827" y="9355"/>
                    </a:lnTo>
                    <a:lnTo>
                      <a:pt x="7086" y="9299"/>
                    </a:lnTo>
                    <a:lnTo>
                      <a:pt x="7049" y="9170"/>
                    </a:lnTo>
                    <a:lnTo>
                      <a:pt x="7049" y="9022"/>
                    </a:lnTo>
                    <a:lnTo>
                      <a:pt x="7086" y="8875"/>
                    </a:lnTo>
                    <a:lnTo>
                      <a:pt x="7141" y="8746"/>
                    </a:lnTo>
                    <a:lnTo>
                      <a:pt x="7215" y="8635"/>
                    </a:lnTo>
                    <a:lnTo>
                      <a:pt x="7307" y="8524"/>
                    </a:lnTo>
                    <a:lnTo>
                      <a:pt x="7418" y="8432"/>
                    </a:lnTo>
                    <a:lnTo>
                      <a:pt x="7547" y="8377"/>
                    </a:lnTo>
                    <a:lnTo>
                      <a:pt x="7676" y="8321"/>
                    </a:lnTo>
                    <a:lnTo>
                      <a:pt x="7824" y="8303"/>
                    </a:lnTo>
                    <a:lnTo>
                      <a:pt x="8100" y="8303"/>
                    </a:lnTo>
                    <a:lnTo>
                      <a:pt x="8248" y="8340"/>
                    </a:lnTo>
                    <a:lnTo>
                      <a:pt x="8377" y="8395"/>
                    </a:lnTo>
                    <a:lnTo>
                      <a:pt x="8506" y="8451"/>
                    </a:lnTo>
                    <a:lnTo>
                      <a:pt x="8635" y="8524"/>
                    </a:lnTo>
                    <a:lnTo>
                      <a:pt x="8838" y="8690"/>
                    </a:lnTo>
                    <a:lnTo>
                      <a:pt x="9004" y="8875"/>
                    </a:lnTo>
                    <a:lnTo>
                      <a:pt x="9115" y="9059"/>
                    </a:lnTo>
                    <a:lnTo>
                      <a:pt x="9207" y="9244"/>
                    </a:lnTo>
                    <a:lnTo>
                      <a:pt x="9244" y="9447"/>
                    </a:lnTo>
                    <a:lnTo>
                      <a:pt x="9263" y="9650"/>
                    </a:lnTo>
                    <a:lnTo>
                      <a:pt x="9263" y="9871"/>
                    </a:lnTo>
                    <a:lnTo>
                      <a:pt x="9244" y="10093"/>
                    </a:lnTo>
                    <a:lnTo>
                      <a:pt x="9170" y="10535"/>
                    </a:lnTo>
                    <a:lnTo>
                      <a:pt x="9060" y="10978"/>
                    </a:lnTo>
                    <a:lnTo>
                      <a:pt x="8968" y="11421"/>
                    </a:lnTo>
                    <a:lnTo>
                      <a:pt x="8949" y="11661"/>
                    </a:lnTo>
                    <a:lnTo>
                      <a:pt x="8949" y="11882"/>
                    </a:lnTo>
                    <a:lnTo>
                      <a:pt x="8968" y="12048"/>
                    </a:lnTo>
                    <a:lnTo>
                      <a:pt x="9004" y="12196"/>
                    </a:lnTo>
                    <a:lnTo>
                      <a:pt x="9041" y="12344"/>
                    </a:lnTo>
                    <a:lnTo>
                      <a:pt x="9115" y="12473"/>
                    </a:lnTo>
                    <a:lnTo>
                      <a:pt x="9207" y="12584"/>
                    </a:lnTo>
                    <a:lnTo>
                      <a:pt x="9300" y="12713"/>
                    </a:lnTo>
                    <a:lnTo>
                      <a:pt x="9521" y="12916"/>
                    </a:lnTo>
                    <a:lnTo>
                      <a:pt x="10038" y="13322"/>
                    </a:lnTo>
                    <a:lnTo>
                      <a:pt x="10278" y="13543"/>
                    </a:lnTo>
                    <a:lnTo>
                      <a:pt x="10388" y="13654"/>
                    </a:lnTo>
                    <a:lnTo>
                      <a:pt x="10499" y="13783"/>
                    </a:lnTo>
                    <a:lnTo>
                      <a:pt x="10720" y="14115"/>
                    </a:lnTo>
                    <a:lnTo>
                      <a:pt x="10905" y="14447"/>
                    </a:lnTo>
                    <a:lnTo>
                      <a:pt x="11071" y="14798"/>
                    </a:lnTo>
                    <a:lnTo>
                      <a:pt x="11219" y="15167"/>
                    </a:lnTo>
                    <a:lnTo>
                      <a:pt x="11311" y="15536"/>
                    </a:lnTo>
                    <a:lnTo>
                      <a:pt x="11385" y="15923"/>
                    </a:lnTo>
                    <a:lnTo>
                      <a:pt x="11403" y="16311"/>
                    </a:lnTo>
                    <a:lnTo>
                      <a:pt x="11403" y="16698"/>
                    </a:lnTo>
                    <a:lnTo>
                      <a:pt x="11366" y="17215"/>
                    </a:lnTo>
                    <a:lnTo>
                      <a:pt x="11366" y="17473"/>
                    </a:lnTo>
                    <a:lnTo>
                      <a:pt x="11385" y="17602"/>
                    </a:lnTo>
                    <a:lnTo>
                      <a:pt x="11403" y="17731"/>
                    </a:lnTo>
                    <a:lnTo>
                      <a:pt x="11477" y="17916"/>
                    </a:lnTo>
                    <a:lnTo>
                      <a:pt x="11588" y="18082"/>
                    </a:lnTo>
                    <a:lnTo>
                      <a:pt x="11717" y="18248"/>
                    </a:lnTo>
                    <a:lnTo>
                      <a:pt x="11864" y="18396"/>
                    </a:lnTo>
                    <a:lnTo>
                      <a:pt x="12030" y="18543"/>
                    </a:lnTo>
                    <a:lnTo>
                      <a:pt x="12196" y="18672"/>
                    </a:lnTo>
                    <a:lnTo>
                      <a:pt x="12529" y="18931"/>
                    </a:lnTo>
                    <a:lnTo>
                      <a:pt x="12824" y="19170"/>
                    </a:lnTo>
                    <a:lnTo>
                      <a:pt x="13101" y="19447"/>
                    </a:lnTo>
                    <a:lnTo>
                      <a:pt x="13340" y="19724"/>
                    </a:lnTo>
                    <a:lnTo>
                      <a:pt x="13580" y="20038"/>
                    </a:lnTo>
                    <a:lnTo>
                      <a:pt x="13802" y="20351"/>
                    </a:lnTo>
                    <a:lnTo>
                      <a:pt x="14005" y="20665"/>
                    </a:lnTo>
                    <a:lnTo>
                      <a:pt x="14189" y="20997"/>
                    </a:lnTo>
                    <a:lnTo>
                      <a:pt x="14374" y="21348"/>
                    </a:lnTo>
                    <a:lnTo>
                      <a:pt x="14540" y="21698"/>
                    </a:lnTo>
                    <a:lnTo>
                      <a:pt x="14706" y="22049"/>
                    </a:lnTo>
                    <a:lnTo>
                      <a:pt x="15001" y="22787"/>
                    </a:lnTo>
                    <a:lnTo>
                      <a:pt x="15555" y="24244"/>
                    </a:lnTo>
                    <a:lnTo>
                      <a:pt x="15757" y="24780"/>
                    </a:lnTo>
                    <a:lnTo>
                      <a:pt x="15887" y="25038"/>
                    </a:lnTo>
                    <a:lnTo>
                      <a:pt x="16016" y="25296"/>
                    </a:lnTo>
                    <a:lnTo>
                      <a:pt x="16145" y="25555"/>
                    </a:lnTo>
                    <a:lnTo>
                      <a:pt x="16293" y="25794"/>
                    </a:lnTo>
                    <a:lnTo>
                      <a:pt x="16459" y="26034"/>
                    </a:lnTo>
                    <a:lnTo>
                      <a:pt x="16643" y="26256"/>
                    </a:lnTo>
                    <a:lnTo>
                      <a:pt x="16791" y="26403"/>
                    </a:lnTo>
                    <a:lnTo>
                      <a:pt x="16957" y="26551"/>
                    </a:lnTo>
                    <a:lnTo>
                      <a:pt x="17123" y="26680"/>
                    </a:lnTo>
                    <a:lnTo>
                      <a:pt x="17307" y="26809"/>
                    </a:lnTo>
                    <a:lnTo>
                      <a:pt x="17492" y="26920"/>
                    </a:lnTo>
                    <a:lnTo>
                      <a:pt x="17676" y="27031"/>
                    </a:lnTo>
                    <a:lnTo>
                      <a:pt x="17879" y="27104"/>
                    </a:lnTo>
                    <a:lnTo>
                      <a:pt x="18082" y="27178"/>
                    </a:lnTo>
                    <a:lnTo>
                      <a:pt x="18304" y="27252"/>
                    </a:lnTo>
                    <a:lnTo>
                      <a:pt x="18507" y="27307"/>
                    </a:lnTo>
                    <a:lnTo>
                      <a:pt x="18728" y="27344"/>
                    </a:lnTo>
                    <a:lnTo>
                      <a:pt x="18931" y="27363"/>
                    </a:lnTo>
                    <a:lnTo>
                      <a:pt x="19152" y="27381"/>
                    </a:lnTo>
                    <a:lnTo>
                      <a:pt x="19374" y="27381"/>
                    </a:lnTo>
                    <a:lnTo>
                      <a:pt x="19595" y="27363"/>
                    </a:lnTo>
                    <a:lnTo>
                      <a:pt x="19817" y="27326"/>
                    </a:lnTo>
                    <a:lnTo>
                      <a:pt x="20093" y="27270"/>
                    </a:lnTo>
                    <a:lnTo>
                      <a:pt x="20352" y="27197"/>
                    </a:lnTo>
                    <a:lnTo>
                      <a:pt x="20610" y="27104"/>
                    </a:lnTo>
                    <a:lnTo>
                      <a:pt x="20850" y="26994"/>
                    </a:lnTo>
                    <a:lnTo>
                      <a:pt x="21090" y="26865"/>
                    </a:lnTo>
                    <a:lnTo>
                      <a:pt x="21311" y="26735"/>
                    </a:lnTo>
                    <a:lnTo>
                      <a:pt x="21514" y="26569"/>
                    </a:lnTo>
                    <a:lnTo>
                      <a:pt x="21717" y="26403"/>
                    </a:lnTo>
                    <a:lnTo>
                      <a:pt x="21920" y="26219"/>
                    </a:lnTo>
                    <a:lnTo>
                      <a:pt x="22105" y="26034"/>
                    </a:lnTo>
                    <a:lnTo>
                      <a:pt x="22455" y="25628"/>
                    </a:lnTo>
                    <a:lnTo>
                      <a:pt x="22787" y="25204"/>
                    </a:lnTo>
                    <a:lnTo>
                      <a:pt x="23101" y="24761"/>
                    </a:lnTo>
                    <a:lnTo>
                      <a:pt x="23230" y="24540"/>
                    </a:lnTo>
                    <a:lnTo>
                      <a:pt x="23359" y="24337"/>
                    </a:lnTo>
                    <a:lnTo>
                      <a:pt x="23452" y="24115"/>
                    </a:lnTo>
                    <a:lnTo>
                      <a:pt x="23544" y="23894"/>
                    </a:lnTo>
                    <a:lnTo>
                      <a:pt x="23618" y="23654"/>
                    </a:lnTo>
                    <a:lnTo>
                      <a:pt x="23691" y="23414"/>
                    </a:lnTo>
                    <a:lnTo>
                      <a:pt x="23728" y="23174"/>
                    </a:lnTo>
                    <a:lnTo>
                      <a:pt x="23765" y="22934"/>
                    </a:lnTo>
                    <a:lnTo>
                      <a:pt x="23784" y="22695"/>
                    </a:lnTo>
                    <a:lnTo>
                      <a:pt x="23784" y="22436"/>
                    </a:lnTo>
                    <a:lnTo>
                      <a:pt x="23784" y="22196"/>
                    </a:lnTo>
                    <a:lnTo>
                      <a:pt x="23747" y="21957"/>
                    </a:lnTo>
                    <a:lnTo>
                      <a:pt x="23710" y="21717"/>
                    </a:lnTo>
                    <a:lnTo>
                      <a:pt x="23654" y="21477"/>
                    </a:lnTo>
                    <a:lnTo>
                      <a:pt x="23581" y="21237"/>
                    </a:lnTo>
                    <a:lnTo>
                      <a:pt x="23488" y="21016"/>
                    </a:lnTo>
                    <a:lnTo>
                      <a:pt x="23341" y="20702"/>
                    </a:lnTo>
                    <a:lnTo>
                      <a:pt x="23175" y="20407"/>
                    </a:lnTo>
                    <a:lnTo>
                      <a:pt x="22990" y="20111"/>
                    </a:lnTo>
                    <a:lnTo>
                      <a:pt x="22787" y="19835"/>
                    </a:lnTo>
                    <a:lnTo>
                      <a:pt x="22381" y="19281"/>
                    </a:lnTo>
                    <a:lnTo>
                      <a:pt x="21975" y="18709"/>
                    </a:lnTo>
                    <a:lnTo>
                      <a:pt x="21772" y="18432"/>
                    </a:lnTo>
                    <a:lnTo>
                      <a:pt x="21606" y="18156"/>
                    </a:lnTo>
                    <a:lnTo>
                      <a:pt x="21440" y="17860"/>
                    </a:lnTo>
                    <a:lnTo>
                      <a:pt x="21311" y="17584"/>
                    </a:lnTo>
                    <a:lnTo>
                      <a:pt x="21201" y="17270"/>
                    </a:lnTo>
                    <a:lnTo>
                      <a:pt x="21127" y="16975"/>
                    </a:lnTo>
                    <a:lnTo>
                      <a:pt x="21090" y="16643"/>
                    </a:lnTo>
                    <a:lnTo>
                      <a:pt x="21090" y="16495"/>
                    </a:lnTo>
                    <a:lnTo>
                      <a:pt x="21108" y="16329"/>
                    </a:lnTo>
                    <a:lnTo>
                      <a:pt x="21145" y="16034"/>
                    </a:lnTo>
                    <a:lnTo>
                      <a:pt x="21201" y="15776"/>
                    </a:lnTo>
                    <a:lnTo>
                      <a:pt x="21293" y="15499"/>
                    </a:lnTo>
                    <a:lnTo>
                      <a:pt x="21385" y="15222"/>
                    </a:lnTo>
                    <a:lnTo>
                      <a:pt x="21588" y="14687"/>
                    </a:lnTo>
                    <a:lnTo>
                      <a:pt x="21662" y="14410"/>
                    </a:lnTo>
                    <a:lnTo>
                      <a:pt x="21717" y="14133"/>
                    </a:lnTo>
                    <a:lnTo>
                      <a:pt x="21754" y="13857"/>
                    </a:lnTo>
                    <a:lnTo>
                      <a:pt x="21754" y="13580"/>
                    </a:lnTo>
                    <a:lnTo>
                      <a:pt x="21717" y="13322"/>
                    </a:lnTo>
                    <a:lnTo>
                      <a:pt x="21662" y="13045"/>
                    </a:lnTo>
                    <a:lnTo>
                      <a:pt x="21588" y="12786"/>
                    </a:lnTo>
                    <a:lnTo>
                      <a:pt x="21496" y="12528"/>
                    </a:lnTo>
                    <a:lnTo>
                      <a:pt x="21385" y="12270"/>
                    </a:lnTo>
                    <a:lnTo>
                      <a:pt x="21237" y="12030"/>
                    </a:lnTo>
                    <a:lnTo>
                      <a:pt x="21090" y="11790"/>
                    </a:lnTo>
                    <a:lnTo>
                      <a:pt x="20924" y="11550"/>
                    </a:lnTo>
                    <a:lnTo>
                      <a:pt x="20758" y="11329"/>
                    </a:lnTo>
                    <a:lnTo>
                      <a:pt x="20573" y="11107"/>
                    </a:lnTo>
                    <a:lnTo>
                      <a:pt x="20167" y="10683"/>
                    </a:lnTo>
                    <a:lnTo>
                      <a:pt x="19761" y="10296"/>
                    </a:lnTo>
                    <a:lnTo>
                      <a:pt x="18894" y="9558"/>
                    </a:lnTo>
                    <a:lnTo>
                      <a:pt x="18470" y="9170"/>
                    </a:lnTo>
                    <a:lnTo>
                      <a:pt x="18045" y="8783"/>
                    </a:lnTo>
                    <a:lnTo>
                      <a:pt x="17658" y="8377"/>
                    </a:lnTo>
                    <a:lnTo>
                      <a:pt x="17473" y="8174"/>
                    </a:lnTo>
                    <a:lnTo>
                      <a:pt x="17307" y="7952"/>
                    </a:lnTo>
                    <a:lnTo>
                      <a:pt x="17160" y="7712"/>
                    </a:lnTo>
                    <a:lnTo>
                      <a:pt x="17012" y="7473"/>
                    </a:lnTo>
                    <a:lnTo>
                      <a:pt x="16883" y="7233"/>
                    </a:lnTo>
                    <a:lnTo>
                      <a:pt x="16772" y="6974"/>
                    </a:lnTo>
                    <a:lnTo>
                      <a:pt x="16643" y="6587"/>
                    </a:lnTo>
                    <a:lnTo>
                      <a:pt x="16532" y="6181"/>
                    </a:lnTo>
                    <a:lnTo>
                      <a:pt x="16459" y="5757"/>
                    </a:lnTo>
                    <a:lnTo>
                      <a:pt x="16403" y="5332"/>
                    </a:lnTo>
                    <a:lnTo>
                      <a:pt x="16348" y="4926"/>
                    </a:lnTo>
                    <a:lnTo>
                      <a:pt x="16274" y="4502"/>
                    </a:lnTo>
                    <a:lnTo>
                      <a:pt x="16200" y="4096"/>
                    </a:lnTo>
                    <a:lnTo>
                      <a:pt x="16071" y="3690"/>
                    </a:lnTo>
                    <a:lnTo>
                      <a:pt x="15979" y="3432"/>
                    </a:lnTo>
                    <a:lnTo>
                      <a:pt x="15868" y="3174"/>
                    </a:lnTo>
                    <a:lnTo>
                      <a:pt x="15739" y="2934"/>
                    </a:lnTo>
                    <a:lnTo>
                      <a:pt x="15591" y="2694"/>
                    </a:lnTo>
                    <a:lnTo>
                      <a:pt x="15444" y="2472"/>
                    </a:lnTo>
                    <a:lnTo>
                      <a:pt x="15259" y="2251"/>
                    </a:lnTo>
                    <a:lnTo>
                      <a:pt x="15093" y="2048"/>
                    </a:lnTo>
                    <a:lnTo>
                      <a:pt x="14890" y="1845"/>
                    </a:lnTo>
                    <a:lnTo>
                      <a:pt x="14687" y="1661"/>
                    </a:lnTo>
                    <a:lnTo>
                      <a:pt x="14466" y="1495"/>
                    </a:lnTo>
                    <a:lnTo>
                      <a:pt x="14245" y="1310"/>
                    </a:lnTo>
                    <a:lnTo>
                      <a:pt x="14023" y="1162"/>
                    </a:lnTo>
                    <a:lnTo>
                      <a:pt x="13783" y="1015"/>
                    </a:lnTo>
                    <a:lnTo>
                      <a:pt x="13543" y="886"/>
                    </a:lnTo>
                    <a:lnTo>
                      <a:pt x="13285" y="756"/>
                    </a:lnTo>
                    <a:lnTo>
                      <a:pt x="13045" y="646"/>
                    </a:lnTo>
                    <a:lnTo>
                      <a:pt x="12510" y="443"/>
                    </a:lnTo>
                    <a:lnTo>
                      <a:pt x="11993" y="295"/>
                    </a:lnTo>
                    <a:lnTo>
                      <a:pt x="11458" y="185"/>
                    </a:lnTo>
                    <a:lnTo>
                      <a:pt x="10905" y="92"/>
                    </a:lnTo>
                    <a:lnTo>
                      <a:pt x="10351" y="37"/>
                    </a:lnTo>
                    <a:lnTo>
                      <a:pt x="9798" y="18"/>
                    </a:lnTo>
                    <a:lnTo>
                      <a:pt x="9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8"/>
              <p:cNvSpPr/>
              <p:nvPr/>
            </p:nvSpPr>
            <p:spPr>
              <a:xfrm>
                <a:off x="7207943" y="1976591"/>
                <a:ext cx="282757" cy="553347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16828" extrusionOk="0">
                    <a:moveTo>
                      <a:pt x="1421" y="0"/>
                    </a:moveTo>
                    <a:lnTo>
                      <a:pt x="1163" y="37"/>
                    </a:lnTo>
                    <a:lnTo>
                      <a:pt x="923" y="111"/>
                    </a:lnTo>
                    <a:lnTo>
                      <a:pt x="683" y="222"/>
                    </a:lnTo>
                    <a:lnTo>
                      <a:pt x="462" y="369"/>
                    </a:lnTo>
                    <a:lnTo>
                      <a:pt x="351" y="462"/>
                    </a:lnTo>
                    <a:lnTo>
                      <a:pt x="259" y="572"/>
                    </a:lnTo>
                    <a:lnTo>
                      <a:pt x="185" y="683"/>
                    </a:lnTo>
                    <a:lnTo>
                      <a:pt x="129" y="794"/>
                    </a:lnTo>
                    <a:lnTo>
                      <a:pt x="74" y="923"/>
                    </a:lnTo>
                    <a:lnTo>
                      <a:pt x="37" y="1052"/>
                    </a:lnTo>
                    <a:lnTo>
                      <a:pt x="19" y="1163"/>
                    </a:lnTo>
                    <a:lnTo>
                      <a:pt x="0" y="1292"/>
                    </a:lnTo>
                    <a:lnTo>
                      <a:pt x="0" y="1569"/>
                    </a:lnTo>
                    <a:lnTo>
                      <a:pt x="37" y="1827"/>
                    </a:lnTo>
                    <a:lnTo>
                      <a:pt x="92" y="2104"/>
                    </a:lnTo>
                    <a:lnTo>
                      <a:pt x="185" y="2362"/>
                    </a:lnTo>
                    <a:lnTo>
                      <a:pt x="609" y="3561"/>
                    </a:lnTo>
                    <a:lnTo>
                      <a:pt x="1089" y="4742"/>
                    </a:lnTo>
                    <a:lnTo>
                      <a:pt x="1587" y="5923"/>
                    </a:lnTo>
                    <a:lnTo>
                      <a:pt x="2122" y="7086"/>
                    </a:lnTo>
                    <a:lnTo>
                      <a:pt x="2399" y="7713"/>
                    </a:lnTo>
                    <a:lnTo>
                      <a:pt x="2639" y="8322"/>
                    </a:lnTo>
                    <a:lnTo>
                      <a:pt x="2860" y="8949"/>
                    </a:lnTo>
                    <a:lnTo>
                      <a:pt x="3082" y="9576"/>
                    </a:lnTo>
                    <a:lnTo>
                      <a:pt x="3395" y="10536"/>
                    </a:lnTo>
                    <a:lnTo>
                      <a:pt x="3580" y="11016"/>
                    </a:lnTo>
                    <a:lnTo>
                      <a:pt x="3764" y="11477"/>
                    </a:lnTo>
                    <a:lnTo>
                      <a:pt x="5406" y="15555"/>
                    </a:lnTo>
                    <a:lnTo>
                      <a:pt x="5572" y="15924"/>
                    </a:lnTo>
                    <a:lnTo>
                      <a:pt x="5665" y="16108"/>
                    </a:lnTo>
                    <a:lnTo>
                      <a:pt x="5775" y="16293"/>
                    </a:lnTo>
                    <a:lnTo>
                      <a:pt x="5886" y="16440"/>
                    </a:lnTo>
                    <a:lnTo>
                      <a:pt x="6034" y="16588"/>
                    </a:lnTo>
                    <a:lnTo>
                      <a:pt x="6200" y="16698"/>
                    </a:lnTo>
                    <a:lnTo>
                      <a:pt x="6366" y="16791"/>
                    </a:lnTo>
                    <a:lnTo>
                      <a:pt x="6495" y="16809"/>
                    </a:lnTo>
                    <a:lnTo>
                      <a:pt x="6606" y="16828"/>
                    </a:lnTo>
                    <a:lnTo>
                      <a:pt x="6846" y="16828"/>
                    </a:lnTo>
                    <a:lnTo>
                      <a:pt x="7085" y="16772"/>
                    </a:lnTo>
                    <a:lnTo>
                      <a:pt x="7307" y="16698"/>
                    </a:lnTo>
                    <a:lnTo>
                      <a:pt x="7528" y="16569"/>
                    </a:lnTo>
                    <a:lnTo>
                      <a:pt x="7713" y="16422"/>
                    </a:lnTo>
                    <a:lnTo>
                      <a:pt x="7897" y="16256"/>
                    </a:lnTo>
                    <a:lnTo>
                      <a:pt x="8045" y="16053"/>
                    </a:lnTo>
                    <a:lnTo>
                      <a:pt x="8174" y="15850"/>
                    </a:lnTo>
                    <a:lnTo>
                      <a:pt x="8303" y="15628"/>
                    </a:lnTo>
                    <a:lnTo>
                      <a:pt x="8395" y="15407"/>
                    </a:lnTo>
                    <a:lnTo>
                      <a:pt x="8469" y="15167"/>
                    </a:lnTo>
                    <a:lnTo>
                      <a:pt x="8525" y="14890"/>
                    </a:lnTo>
                    <a:lnTo>
                      <a:pt x="8580" y="14614"/>
                    </a:lnTo>
                    <a:lnTo>
                      <a:pt x="8598" y="14337"/>
                    </a:lnTo>
                    <a:lnTo>
                      <a:pt x="8598" y="14060"/>
                    </a:lnTo>
                    <a:lnTo>
                      <a:pt x="8580" y="13783"/>
                    </a:lnTo>
                    <a:lnTo>
                      <a:pt x="8561" y="13506"/>
                    </a:lnTo>
                    <a:lnTo>
                      <a:pt x="8525" y="13230"/>
                    </a:lnTo>
                    <a:lnTo>
                      <a:pt x="8469" y="12953"/>
                    </a:lnTo>
                    <a:lnTo>
                      <a:pt x="8340" y="12399"/>
                    </a:lnTo>
                    <a:lnTo>
                      <a:pt x="8192" y="11846"/>
                    </a:lnTo>
                    <a:lnTo>
                      <a:pt x="7860" y="10794"/>
                    </a:lnTo>
                    <a:lnTo>
                      <a:pt x="7547" y="9835"/>
                    </a:lnTo>
                    <a:lnTo>
                      <a:pt x="7233" y="8894"/>
                    </a:lnTo>
                    <a:lnTo>
                      <a:pt x="6882" y="7953"/>
                    </a:lnTo>
                    <a:lnTo>
                      <a:pt x="6532" y="7030"/>
                    </a:lnTo>
                    <a:lnTo>
                      <a:pt x="6144" y="6108"/>
                    </a:lnTo>
                    <a:lnTo>
                      <a:pt x="5757" y="5204"/>
                    </a:lnTo>
                    <a:lnTo>
                      <a:pt x="5351" y="4281"/>
                    </a:lnTo>
                    <a:lnTo>
                      <a:pt x="4945" y="3377"/>
                    </a:lnTo>
                    <a:lnTo>
                      <a:pt x="4502" y="2436"/>
                    </a:lnTo>
                    <a:lnTo>
                      <a:pt x="4262" y="1975"/>
                    </a:lnTo>
                    <a:lnTo>
                      <a:pt x="3986" y="1532"/>
                    </a:lnTo>
                    <a:lnTo>
                      <a:pt x="3838" y="1310"/>
                    </a:lnTo>
                    <a:lnTo>
                      <a:pt x="3672" y="1107"/>
                    </a:lnTo>
                    <a:lnTo>
                      <a:pt x="3506" y="905"/>
                    </a:lnTo>
                    <a:lnTo>
                      <a:pt x="3321" y="720"/>
                    </a:lnTo>
                    <a:lnTo>
                      <a:pt x="3118" y="554"/>
                    </a:lnTo>
                    <a:lnTo>
                      <a:pt x="2915" y="406"/>
                    </a:lnTo>
                    <a:lnTo>
                      <a:pt x="2694" y="259"/>
                    </a:lnTo>
                    <a:lnTo>
                      <a:pt x="2454" y="148"/>
                    </a:lnTo>
                    <a:lnTo>
                      <a:pt x="2196" y="74"/>
                    </a:lnTo>
                    <a:lnTo>
                      <a:pt x="1938" y="19"/>
                    </a:lnTo>
                    <a:lnTo>
                      <a:pt x="1679" y="0"/>
                    </a:lnTo>
                    <a:close/>
                  </a:path>
                </a:pathLst>
              </a:custGeom>
              <a:solidFill>
                <a:srgbClr val="FAB5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8"/>
              <p:cNvSpPr/>
              <p:nvPr/>
            </p:nvSpPr>
            <p:spPr>
              <a:xfrm>
                <a:off x="6942800" y="2426184"/>
                <a:ext cx="513296" cy="142020"/>
              </a:xfrm>
              <a:custGeom>
                <a:avLst/>
                <a:gdLst/>
                <a:ahLst/>
                <a:cxnLst/>
                <a:rect l="l" t="t" r="r" b="b"/>
                <a:pathLst>
                  <a:path w="15610" h="4319" extrusionOk="0">
                    <a:moveTo>
                      <a:pt x="12934" y="1"/>
                    </a:moveTo>
                    <a:lnTo>
                      <a:pt x="12381" y="19"/>
                    </a:lnTo>
                    <a:lnTo>
                      <a:pt x="11846" y="37"/>
                    </a:lnTo>
                    <a:lnTo>
                      <a:pt x="10757" y="111"/>
                    </a:lnTo>
                    <a:lnTo>
                      <a:pt x="10130" y="185"/>
                    </a:lnTo>
                    <a:lnTo>
                      <a:pt x="9521" y="259"/>
                    </a:lnTo>
                    <a:lnTo>
                      <a:pt x="8303" y="443"/>
                    </a:lnTo>
                    <a:lnTo>
                      <a:pt x="7085" y="665"/>
                    </a:lnTo>
                    <a:lnTo>
                      <a:pt x="5886" y="905"/>
                    </a:lnTo>
                    <a:lnTo>
                      <a:pt x="4668" y="1181"/>
                    </a:lnTo>
                    <a:lnTo>
                      <a:pt x="3469" y="1477"/>
                    </a:lnTo>
                    <a:lnTo>
                      <a:pt x="1070" y="2085"/>
                    </a:lnTo>
                    <a:lnTo>
                      <a:pt x="867" y="2122"/>
                    </a:lnTo>
                    <a:lnTo>
                      <a:pt x="683" y="2196"/>
                    </a:lnTo>
                    <a:lnTo>
                      <a:pt x="498" y="2270"/>
                    </a:lnTo>
                    <a:lnTo>
                      <a:pt x="332" y="2381"/>
                    </a:lnTo>
                    <a:lnTo>
                      <a:pt x="258" y="2473"/>
                    </a:lnTo>
                    <a:lnTo>
                      <a:pt x="166" y="2565"/>
                    </a:lnTo>
                    <a:lnTo>
                      <a:pt x="111" y="2676"/>
                    </a:lnTo>
                    <a:lnTo>
                      <a:pt x="56" y="2805"/>
                    </a:lnTo>
                    <a:lnTo>
                      <a:pt x="19" y="2934"/>
                    </a:lnTo>
                    <a:lnTo>
                      <a:pt x="0" y="3063"/>
                    </a:lnTo>
                    <a:lnTo>
                      <a:pt x="0" y="3193"/>
                    </a:lnTo>
                    <a:lnTo>
                      <a:pt x="0" y="3322"/>
                    </a:lnTo>
                    <a:lnTo>
                      <a:pt x="19" y="3451"/>
                    </a:lnTo>
                    <a:lnTo>
                      <a:pt x="56" y="3580"/>
                    </a:lnTo>
                    <a:lnTo>
                      <a:pt x="111" y="3709"/>
                    </a:lnTo>
                    <a:lnTo>
                      <a:pt x="166" y="3820"/>
                    </a:lnTo>
                    <a:lnTo>
                      <a:pt x="240" y="3912"/>
                    </a:lnTo>
                    <a:lnTo>
                      <a:pt x="332" y="4004"/>
                    </a:lnTo>
                    <a:lnTo>
                      <a:pt x="443" y="4078"/>
                    </a:lnTo>
                    <a:lnTo>
                      <a:pt x="554" y="4134"/>
                    </a:lnTo>
                    <a:lnTo>
                      <a:pt x="683" y="4170"/>
                    </a:lnTo>
                    <a:lnTo>
                      <a:pt x="812" y="4189"/>
                    </a:lnTo>
                    <a:lnTo>
                      <a:pt x="1089" y="4207"/>
                    </a:lnTo>
                    <a:lnTo>
                      <a:pt x="2270" y="4263"/>
                    </a:lnTo>
                    <a:lnTo>
                      <a:pt x="3469" y="4300"/>
                    </a:lnTo>
                    <a:lnTo>
                      <a:pt x="4059" y="4318"/>
                    </a:lnTo>
                    <a:lnTo>
                      <a:pt x="4650" y="4300"/>
                    </a:lnTo>
                    <a:lnTo>
                      <a:pt x="5240" y="4281"/>
                    </a:lnTo>
                    <a:lnTo>
                      <a:pt x="5831" y="4244"/>
                    </a:lnTo>
                    <a:lnTo>
                      <a:pt x="8303" y="3986"/>
                    </a:lnTo>
                    <a:lnTo>
                      <a:pt x="9539" y="3838"/>
                    </a:lnTo>
                    <a:lnTo>
                      <a:pt x="10776" y="3691"/>
                    </a:lnTo>
                    <a:lnTo>
                      <a:pt x="11772" y="3543"/>
                    </a:lnTo>
                    <a:lnTo>
                      <a:pt x="12768" y="3414"/>
                    </a:lnTo>
                    <a:lnTo>
                      <a:pt x="13396" y="3322"/>
                    </a:lnTo>
                    <a:lnTo>
                      <a:pt x="14041" y="3229"/>
                    </a:lnTo>
                    <a:lnTo>
                      <a:pt x="14355" y="3174"/>
                    </a:lnTo>
                    <a:lnTo>
                      <a:pt x="14669" y="3100"/>
                    </a:lnTo>
                    <a:lnTo>
                      <a:pt x="14964" y="2990"/>
                    </a:lnTo>
                    <a:lnTo>
                      <a:pt x="15259" y="2842"/>
                    </a:lnTo>
                    <a:lnTo>
                      <a:pt x="15370" y="2768"/>
                    </a:lnTo>
                    <a:lnTo>
                      <a:pt x="15425" y="2713"/>
                    </a:lnTo>
                    <a:lnTo>
                      <a:pt x="15462" y="2657"/>
                    </a:lnTo>
                    <a:lnTo>
                      <a:pt x="15517" y="2565"/>
                    </a:lnTo>
                    <a:lnTo>
                      <a:pt x="15536" y="2436"/>
                    </a:lnTo>
                    <a:lnTo>
                      <a:pt x="15591" y="2178"/>
                    </a:lnTo>
                    <a:lnTo>
                      <a:pt x="15610" y="1901"/>
                    </a:lnTo>
                    <a:lnTo>
                      <a:pt x="15610" y="1624"/>
                    </a:lnTo>
                    <a:lnTo>
                      <a:pt x="15591" y="1477"/>
                    </a:lnTo>
                    <a:lnTo>
                      <a:pt x="15554" y="1347"/>
                    </a:lnTo>
                    <a:lnTo>
                      <a:pt x="15462" y="1144"/>
                    </a:lnTo>
                    <a:lnTo>
                      <a:pt x="15370" y="960"/>
                    </a:lnTo>
                    <a:lnTo>
                      <a:pt x="15259" y="812"/>
                    </a:lnTo>
                    <a:lnTo>
                      <a:pt x="15130" y="665"/>
                    </a:lnTo>
                    <a:lnTo>
                      <a:pt x="14982" y="536"/>
                    </a:lnTo>
                    <a:lnTo>
                      <a:pt x="14835" y="425"/>
                    </a:lnTo>
                    <a:lnTo>
                      <a:pt x="14669" y="314"/>
                    </a:lnTo>
                    <a:lnTo>
                      <a:pt x="14484" y="240"/>
                    </a:lnTo>
                    <a:lnTo>
                      <a:pt x="14318" y="167"/>
                    </a:lnTo>
                    <a:lnTo>
                      <a:pt x="14115" y="111"/>
                    </a:lnTo>
                    <a:lnTo>
                      <a:pt x="13931" y="74"/>
                    </a:lnTo>
                    <a:lnTo>
                      <a:pt x="13728" y="37"/>
                    </a:lnTo>
                    <a:lnTo>
                      <a:pt x="13340" y="1"/>
                    </a:lnTo>
                    <a:close/>
                  </a:path>
                </a:pathLst>
              </a:custGeom>
              <a:solidFill>
                <a:srgbClr val="FAB5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8"/>
              <p:cNvSpPr/>
              <p:nvPr/>
            </p:nvSpPr>
            <p:spPr>
              <a:xfrm>
                <a:off x="6527774" y="2614281"/>
                <a:ext cx="451444" cy="95293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898" extrusionOk="0">
                    <a:moveTo>
                      <a:pt x="13581" y="0"/>
                    </a:moveTo>
                    <a:lnTo>
                      <a:pt x="1" y="1310"/>
                    </a:lnTo>
                    <a:lnTo>
                      <a:pt x="148" y="2897"/>
                    </a:lnTo>
                    <a:lnTo>
                      <a:pt x="13728" y="1587"/>
                    </a:lnTo>
                    <a:lnTo>
                      <a:pt x="1358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>
                <a:off x="6356679" y="2275114"/>
                <a:ext cx="222713" cy="434444"/>
              </a:xfrm>
              <a:custGeom>
                <a:avLst/>
                <a:gdLst/>
                <a:ahLst/>
                <a:cxnLst/>
                <a:rect l="l" t="t" r="r" b="b"/>
                <a:pathLst>
                  <a:path w="6773" h="13212" extrusionOk="0">
                    <a:moveTo>
                      <a:pt x="1495" y="0"/>
                    </a:moveTo>
                    <a:lnTo>
                      <a:pt x="1" y="628"/>
                    </a:lnTo>
                    <a:lnTo>
                      <a:pt x="5278" y="13211"/>
                    </a:lnTo>
                    <a:lnTo>
                      <a:pt x="6772" y="12584"/>
                    </a:lnTo>
                    <a:lnTo>
                      <a:pt x="14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>
                <a:off x="6763189" y="2481396"/>
                <a:ext cx="239681" cy="142020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4319" extrusionOk="0">
                    <a:moveTo>
                      <a:pt x="4632" y="1"/>
                    </a:moveTo>
                    <a:lnTo>
                      <a:pt x="4410" y="19"/>
                    </a:lnTo>
                    <a:lnTo>
                      <a:pt x="4189" y="37"/>
                    </a:lnTo>
                    <a:lnTo>
                      <a:pt x="3968" y="74"/>
                    </a:lnTo>
                    <a:lnTo>
                      <a:pt x="3543" y="148"/>
                    </a:lnTo>
                    <a:lnTo>
                      <a:pt x="1827" y="517"/>
                    </a:lnTo>
                    <a:lnTo>
                      <a:pt x="1477" y="591"/>
                    </a:lnTo>
                    <a:lnTo>
                      <a:pt x="1292" y="646"/>
                    </a:lnTo>
                    <a:lnTo>
                      <a:pt x="1108" y="720"/>
                    </a:lnTo>
                    <a:lnTo>
                      <a:pt x="905" y="831"/>
                    </a:lnTo>
                    <a:lnTo>
                      <a:pt x="702" y="960"/>
                    </a:lnTo>
                    <a:lnTo>
                      <a:pt x="610" y="1034"/>
                    </a:lnTo>
                    <a:lnTo>
                      <a:pt x="536" y="1126"/>
                    </a:lnTo>
                    <a:lnTo>
                      <a:pt x="462" y="1218"/>
                    </a:lnTo>
                    <a:lnTo>
                      <a:pt x="407" y="1311"/>
                    </a:lnTo>
                    <a:lnTo>
                      <a:pt x="333" y="1514"/>
                    </a:lnTo>
                    <a:lnTo>
                      <a:pt x="277" y="1735"/>
                    </a:lnTo>
                    <a:lnTo>
                      <a:pt x="241" y="1956"/>
                    </a:lnTo>
                    <a:lnTo>
                      <a:pt x="204" y="2178"/>
                    </a:lnTo>
                    <a:lnTo>
                      <a:pt x="19" y="3562"/>
                    </a:lnTo>
                    <a:lnTo>
                      <a:pt x="1" y="3728"/>
                    </a:lnTo>
                    <a:lnTo>
                      <a:pt x="1" y="3894"/>
                    </a:lnTo>
                    <a:lnTo>
                      <a:pt x="1" y="3986"/>
                    </a:lnTo>
                    <a:lnTo>
                      <a:pt x="38" y="4060"/>
                    </a:lnTo>
                    <a:lnTo>
                      <a:pt x="56" y="4115"/>
                    </a:lnTo>
                    <a:lnTo>
                      <a:pt x="111" y="4189"/>
                    </a:lnTo>
                    <a:lnTo>
                      <a:pt x="185" y="4244"/>
                    </a:lnTo>
                    <a:lnTo>
                      <a:pt x="259" y="4300"/>
                    </a:lnTo>
                    <a:lnTo>
                      <a:pt x="333" y="4318"/>
                    </a:lnTo>
                    <a:lnTo>
                      <a:pt x="388" y="4318"/>
                    </a:lnTo>
                    <a:lnTo>
                      <a:pt x="462" y="4300"/>
                    </a:lnTo>
                    <a:lnTo>
                      <a:pt x="517" y="4281"/>
                    </a:lnTo>
                    <a:lnTo>
                      <a:pt x="628" y="4189"/>
                    </a:lnTo>
                    <a:lnTo>
                      <a:pt x="720" y="4060"/>
                    </a:lnTo>
                    <a:lnTo>
                      <a:pt x="794" y="3912"/>
                    </a:lnTo>
                    <a:lnTo>
                      <a:pt x="849" y="3765"/>
                    </a:lnTo>
                    <a:lnTo>
                      <a:pt x="886" y="3635"/>
                    </a:lnTo>
                    <a:lnTo>
                      <a:pt x="1163" y="2288"/>
                    </a:lnTo>
                    <a:lnTo>
                      <a:pt x="1606" y="2547"/>
                    </a:lnTo>
                    <a:lnTo>
                      <a:pt x="2067" y="2787"/>
                    </a:lnTo>
                    <a:lnTo>
                      <a:pt x="2528" y="3008"/>
                    </a:lnTo>
                    <a:lnTo>
                      <a:pt x="2768" y="3100"/>
                    </a:lnTo>
                    <a:lnTo>
                      <a:pt x="3008" y="3174"/>
                    </a:lnTo>
                    <a:lnTo>
                      <a:pt x="3248" y="3248"/>
                    </a:lnTo>
                    <a:lnTo>
                      <a:pt x="3506" y="3303"/>
                    </a:lnTo>
                    <a:lnTo>
                      <a:pt x="3746" y="3359"/>
                    </a:lnTo>
                    <a:lnTo>
                      <a:pt x="3986" y="3377"/>
                    </a:lnTo>
                    <a:lnTo>
                      <a:pt x="4484" y="3377"/>
                    </a:lnTo>
                    <a:lnTo>
                      <a:pt x="4724" y="3340"/>
                    </a:lnTo>
                    <a:lnTo>
                      <a:pt x="4982" y="3285"/>
                    </a:lnTo>
                    <a:lnTo>
                      <a:pt x="5185" y="3229"/>
                    </a:lnTo>
                    <a:lnTo>
                      <a:pt x="5388" y="3137"/>
                    </a:lnTo>
                    <a:lnTo>
                      <a:pt x="5776" y="2971"/>
                    </a:lnTo>
                    <a:lnTo>
                      <a:pt x="6053" y="2842"/>
                    </a:lnTo>
                    <a:lnTo>
                      <a:pt x="6329" y="2713"/>
                    </a:lnTo>
                    <a:lnTo>
                      <a:pt x="6588" y="2547"/>
                    </a:lnTo>
                    <a:lnTo>
                      <a:pt x="6717" y="2455"/>
                    </a:lnTo>
                    <a:lnTo>
                      <a:pt x="6828" y="2362"/>
                    </a:lnTo>
                    <a:lnTo>
                      <a:pt x="6938" y="2252"/>
                    </a:lnTo>
                    <a:lnTo>
                      <a:pt x="7030" y="2141"/>
                    </a:lnTo>
                    <a:lnTo>
                      <a:pt x="7104" y="2012"/>
                    </a:lnTo>
                    <a:lnTo>
                      <a:pt x="7178" y="1864"/>
                    </a:lnTo>
                    <a:lnTo>
                      <a:pt x="7233" y="1735"/>
                    </a:lnTo>
                    <a:lnTo>
                      <a:pt x="7270" y="1587"/>
                    </a:lnTo>
                    <a:lnTo>
                      <a:pt x="7289" y="1440"/>
                    </a:lnTo>
                    <a:lnTo>
                      <a:pt x="7270" y="1292"/>
                    </a:lnTo>
                    <a:lnTo>
                      <a:pt x="6034" y="499"/>
                    </a:lnTo>
                    <a:lnTo>
                      <a:pt x="5665" y="277"/>
                    </a:lnTo>
                    <a:lnTo>
                      <a:pt x="5481" y="185"/>
                    </a:lnTo>
                    <a:lnTo>
                      <a:pt x="5278" y="93"/>
                    </a:lnTo>
                    <a:lnTo>
                      <a:pt x="5056" y="37"/>
                    </a:lnTo>
                    <a:lnTo>
                      <a:pt x="4853" y="19"/>
                    </a:lnTo>
                    <a:lnTo>
                      <a:pt x="4632" y="1"/>
                    </a:lnTo>
                    <a:close/>
                  </a:path>
                </a:pathLst>
              </a:custGeom>
              <a:solidFill>
                <a:srgbClr val="FAB5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>
                <a:off x="7183050" y="1949297"/>
                <a:ext cx="254872" cy="293674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8931" extrusionOk="0">
                    <a:moveTo>
                      <a:pt x="2344" y="0"/>
                    </a:moveTo>
                    <a:lnTo>
                      <a:pt x="2160" y="19"/>
                    </a:lnTo>
                    <a:lnTo>
                      <a:pt x="1975" y="37"/>
                    </a:lnTo>
                    <a:lnTo>
                      <a:pt x="1790" y="92"/>
                    </a:lnTo>
                    <a:lnTo>
                      <a:pt x="1606" y="148"/>
                    </a:lnTo>
                    <a:lnTo>
                      <a:pt x="1385" y="258"/>
                    </a:lnTo>
                    <a:lnTo>
                      <a:pt x="1182" y="388"/>
                    </a:lnTo>
                    <a:lnTo>
                      <a:pt x="979" y="554"/>
                    </a:lnTo>
                    <a:lnTo>
                      <a:pt x="794" y="738"/>
                    </a:lnTo>
                    <a:lnTo>
                      <a:pt x="647" y="923"/>
                    </a:lnTo>
                    <a:lnTo>
                      <a:pt x="499" y="1144"/>
                    </a:lnTo>
                    <a:lnTo>
                      <a:pt x="370" y="1365"/>
                    </a:lnTo>
                    <a:lnTo>
                      <a:pt x="278" y="1605"/>
                    </a:lnTo>
                    <a:lnTo>
                      <a:pt x="204" y="1808"/>
                    </a:lnTo>
                    <a:lnTo>
                      <a:pt x="148" y="2030"/>
                    </a:lnTo>
                    <a:lnTo>
                      <a:pt x="56" y="2454"/>
                    </a:lnTo>
                    <a:lnTo>
                      <a:pt x="19" y="2897"/>
                    </a:lnTo>
                    <a:lnTo>
                      <a:pt x="1" y="3358"/>
                    </a:lnTo>
                    <a:lnTo>
                      <a:pt x="38" y="3801"/>
                    </a:lnTo>
                    <a:lnTo>
                      <a:pt x="93" y="4244"/>
                    </a:lnTo>
                    <a:lnTo>
                      <a:pt x="185" y="4687"/>
                    </a:lnTo>
                    <a:lnTo>
                      <a:pt x="296" y="5093"/>
                    </a:lnTo>
                    <a:lnTo>
                      <a:pt x="591" y="6070"/>
                    </a:lnTo>
                    <a:lnTo>
                      <a:pt x="868" y="7067"/>
                    </a:lnTo>
                    <a:lnTo>
                      <a:pt x="1034" y="7547"/>
                    </a:lnTo>
                    <a:lnTo>
                      <a:pt x="1219" y="8026"/>
                    </a:lnTo>
                    <a:lnTo>
                      <a:pt x="1421" y="8488"/>
                    </a:lnTo>
                    <a:lnTo>
                      <a:pt x="1661" y="8930"/>
                    </a:lnTo>
                    <a:lnTo>
                      <a:pt x="2805" y="8506"/>
                    </a:lnTo>
                    <a:lnTo>
                      <a:pt x="4853" y="7786"/>
                    </a:lnTo>
                    <a:lnTo>
                      <a:pt x="5905" y="7436"/>
                    </a:lnTo>
                    <a:lnTo>
                      <a:pt x="6828" y="7141"/>
                    </a:lnTo>
                    <a:lnTo>
                      <a:pt x="7178" y="7048"/>
                    </a:lnTo>
                    <a:lnTo>
                      <a:pt x="7473" y="6975"/>
                    </a:lnTo>
                    <a:lnTo>
                      <a:pt x="7676" y="6956"/>
                    </a:lnTo>
                    <a:lnTo>
                      <a:pt x="7732" y="6956"/>
                    </a:lnTo>
                    <a:lnTo>
                      <a:pt x="7750" y="6975"/>
                    </a:lnTo>
                    <a:lnTo>
                      <a:pt x="6090" y="3450"/>
                    </a:lnTo>
                    <a:lnTo>
                      <a:pt x="5739" y="2749"/>
                    </a:lnTo>
                    <a:lnTo>
                      <a:pt x="5573" y="2399"/>
                    </a:lnTo>
                    <a:lnTo>
                      <a:pt x="5370" y="2067"/>
                    </a:lnTo>
                    <a:lnTo>
                      <a:pt x="5167" y="1753"/>
                    </a:lnTo>
                    <a:lnTo>
                      <a:pt x="4946" y="1439"/>
                    </a:lnTo>
                    <a:lnTo>
                      <a:pt x="4706" y="1144"/>
                    </a:lnTo>
                    <a:lnTo>
                      <a:pt x="4429" y="867"/>
                    </a:lnTo>
                    <a:lnTo>
                      <a:pt x="4134" y="627"/>
                    </a:lnTo>
                    <a:lnTo>
                      <a:pt x="3986" y="517"/>
                    </a:lnTo>
                    <a:lnTo>
                      <a:pt x="3820" y="406"/>
                    </a:lnTo>
                    <a:lnTo>
                      <a:pt x="3636" y="314"/>
                    </a:lnTo>
                    <a:lnTo>
                      <a:pt x="3470" y="240"/>
                    </a:lnTo>
                    <a:lnTo>
                      <a:pt x="3285" y="166"/>
                    </a:lnTo>
                    <a:lnTo>
                      <a:pt x="3101" y="111"/>
                    </a:lnTo>
                    <a:lnTo>
                      <a:pt x="2916" y="55"/>
                    </a:lnTo>
                    <a:lnTo>
                      <a:pt x="2731" y="19"/>
                    </a:lnTo>
                    <a:lnTo>
                      <a:pt x="254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>
                <a:off x="7015605" y="1768467"/>
                <a:ext cx="74051" cy="71618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178" extrusionOk="0">
                    <a:moveTo>
                      <a:pt x="2122" y="1"/>
                    </a:moveTo>
                    <a:lnTo>
                      <a:pt x="1218" y="425"/>
                    </a:lnTo>
                    <a:lnTo>
                      <a:pt x="757" y="628"/>
                    </a:lnTo>
                    <a:lnTo>
                      <a:pt x="517" y="720"/>
                    </a:lnTo>
                    <a:lnTo>
                      <a:pt x="259" y="794"/>
                    </a:lnTo>
                    <a:lnTo>
                      <a:pt x="0" y="849"/>
                    </a:lnTo>
                    <a:lnTo>
                      <a:pt x="222" y="1145"/>
                    </a:lnTo>
                    <a:lnTo>
                      <a:pt x="462" y="1440"/>
                    </a:lnTo>
                    <a:lnTo>
                      <a:pt x="720" y="1717"/>
                    </a:lnTo>
                    <a:lnTo>
                      <a:pt x="978" y="1975"/>
                    </a:lnTo>
                    <a:lnTo>
                      <a:pt x="1218" y="2178"/>
                    </a:lnTo>
                    <a:lnTo>
                      <a:pt x="1458" y="2030"/>
                    </a:lnTo>
                    <a:lnTo>
                      <a:pt x="1698" y="1846"/>
                    </a:lnTo>
                    <a:lnTo>
                      <a:pt x="1882" y="1643"/>
                    </a:lnTo>
                    <a:lnTo>
                      <a:pt x="1975" y="1514"/>
                    </a:lnTo>
                    <a:lnTo>
                      <a:pt x="2048" y="1403"/>
                    </a:lnTo>
                    <a:lnTo>
                      <a:pt x="2122" y="1219"/>
                    </a:lnTo>
                    <a:lnTo>
                      <a:pt x="2196" y="1034"/>
                    </a:lnTo>
                    <a:lnTo>
                      <a:pt x="2233" y="849"/>
                    </a:lnTo>
                    <a:lnTo>
                      <a:pt x="2251" y="647"/>
                    </a:lnTo>
                    <a:lnTo>
                      <a:pt x="2214" y="296"/>
                    </a:lnTo>
                    <a:lnTo>
                      <a:pt x="2177" y="75"/>
                    </a:lnTo>
                    <a:lnTo>
                      <a:pt x="2141" y="19"/>
                    </a:lnTo>
                    <a:lnTo>
                      <a:pt x="21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8"/>
              <p:cNvSpPr/>
              <p:nvPr/>
            </p:nvSpPr>
            <p:spPr>
              <a:xfrm>
                <a:off x="6993770" y="1652583"/>
                <a:ext cx="33376" cy="56459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717" extrusionOk="0">
                    <a:moveTo>
                      <a:pt x="369" y="1"/>
                    </a:moveTo>
                    <a:lnTo>
                      <a:pt x="277" y="19"/>
                    </a:lnTo>
                    <a:lnTo>
                      <a:pt x="203" y="56"/>
                    </a:lnTo>
                    <a:lnTo>
                      <a:pt x="129" y="130"/>
                    </a:lnTo>
                    <a:lnTo>
                      <a:pt x="74" y="222"/>
                    </a:lnTo>
                    <a:lnTo>
                      <a:pt x="37" y="351"/>
                    </a:lnTo>
                    <a:lnTo>
                      <a:pt x="0" y="480"/>
                    </a:lnTo>
                    <a:lnTo>
                      <a:pt x="0" y="646"/>
                    </a:lnTo>
                    <a:lnTo>
                      <a:pt x="18" y="812"/>
                    </a:lnTo>
                    <a:lnTo>
                      <a:pt x="55" y="979"/>
                    </a:lnTo>
                    <a:lnTo>
                      <a:pt x="111" y="1163"/>
                    </a:lnTo>
                    <a:lnTo>
                      <a:pt x="185" y="1311"/>
                    </a:lnTo>
                    <a:lnTo>
                      <a:pt x="258" y="1440"/>
                    </a:lnTo>
                    <a:lnTo>
                      <a:pt x="351" y="1551"/>
                    </a:lnTo>
                    <a:lnTo>
                      <a:pt x="443" y="1643"/>
                    </a:lnTo>
                    <a:lnTo>
                      <a:pt x="554" y="1698"/>
                    </a:lnTo>
                    <a:lnTo>
                      <a:pt x="646" y="1717"/>
                    </a:lnTo>
                    <a:lnTo>
                      <a:pt x="738" y="1717"/>
                    </a:lnTo>
                    <a:lnTo>
                      <a:pt x="830" y="1680"/>
                    </a:lnTo>
                    <a:lnTo>
                      <a:pt x="904" y="1606"/>
                    </a:lnTo>
                    <a:lnTo>
                      <a:pt x="959" y="1495"/>
                    </a:lnTo>
                    <a:lnTo>
                      <a:pt x="996" y="1384"/>
                    </a:lnTo>
                    <a:lnTo>
                      <a:pt x="1015" y="1237"/>
                    </a:lnTo>
                    <a:lnTo>
                      <a:pt x="1015" y="1089"/>
                    </a:lnTo>
                    <a:lnTo>
                      <a:pt x="996" y="905"/>
                    </a:lnTo>
                    <a:lnTo>
                      <a:pt x="959" y="739"/>
                    </a:lnTo>
                    <a:lnTo>
                      <a:pt x="904" y="573"/>
                    </a:lnTo>
                    <a:lnTo>
                      <a:pt x="830" y="425"/>
                    </a:lnTo>
                    <a:lnTo>
                      <a:pt x="757" y="277"/>
                    </a:lnTo>
                    <a:lnTo>
                      <a:pt x="664" y="167"/>
                    </a:lnTo>
                    <a:lnTo>
                      <a:pt x="572" y="93"/>
                    </a:lnTo>
                    <a:lnTo>
                      <a:pt x="480" y="38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8"/>
              <p:cNvSpPr/>
              <p:nvPr/>
            </p:nvSpPr>
            <p:spPr>
              <a:xfrm>
                <a:off x="6964010" y="1605263"/>
                <a:ext cx="90460" cy="37026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1126" extrusionOk="0">
                    <a:moveTo>
                      <a:pt x="942" y="0"/>
                    </a:moveTo>
                    <a:lnTo>
                      <a:pt x="776" y="37"/>
                    </a:lnTo>
                    <a:lnTo>
                      <a:pt x="628" y="74"/>
                    </a:lnTo>
                    <a:lnTo>
                      <a:pt x="462" y="130"/>
                    </a:lnTo>
                    <a:lnTo>
                      <a:pt x="315" y="203"/>
                    </a:lnTo>
                    <a:lnTo>
                      <a:pt x="167" y="296"/>
                    </a:lnTo>
                    <a:lnTo>
                      <a:pt x="93" y="333"/>
                    </a:lnTo>
                    <a:lnTo>
                      <a:pt x="56" y="388"/>
                    </a:lnTo>
                    <a:lnTo>
                      <a:pt x="19" y="462"/>
                    </a:lnTo>
                    <a:lnTo>
                      <a:pt x="1" y="517"/>
                    </a:lnTo>
                    <a:lnTo>
                      <a:pt x="1" y="572"/>
                    </a:lnTo>
                    <a:lnTo>
                      <a:pt x="19" y="646"/>
                    </a:lnTo>
                    <a:lnTo>
                      <a:pt x="56" y="757"/>
                    </a:lnTo>
                    <a:lnTo>
                      <a:pt x="130" y="849"/>
                    </a:lnTo>
                    <a:lnTo>
                      <a:pt x="185" y="886"/>
                    </a:lnTo>
                    <a:lnTo>
                      <a:pt x="241" y="923"/>
                    </a:lnTo>
                    <a:lnTo>
                      <a:pt x="370" y="923"/>
                    </a:lnTo>
                    <a:lnTo>
                      <a:pt x="425" y="905"/>
                    </a:lnTo>
                    <a:lnTo>
                      <a:pt x="499" y="868"/>
                    </a:lnTo>
                    <a:lnTo>
                      <a:pt x="702" y="757"/>
                    </a:lnTo>
                    <a:lnTo>
                      <a:pt x="905" y="702"/>
                    </a:lnTo>
                    <a:lnTo>
                      <a:pt x="1126" y="665"/>
                    </a:lnTo>
                    <a:lnTo>
                      <a:pt x="1348" y="683"/>
                    </a:lnTo>
                    <a:lnTo>
                      <a:pt x="1569" y="720"/>
                    </a:lnTo>
                    <a:lnTo>
                      <a:pt x="1791" y="794"/>
                    </a:lnTo>
                    <a:lnTo>
                      <a:pt x="1975" y="905"/>
                    </a:lnTo>
                    <a:lnTo>
                      <a:pt x="2160" y="1034"/>
                    </a:lnTo>
                    <a:lnTo>
                      <a:pt x="2234" y="1071"/>
                    </a:lnTo>
                    <a:lnTo>
                      <a:pt x="2289" y="1108"/>
                    </a:lnTo>
                    <a:lnTo>
                      <a:pt x="2363" y="1126"/>
                    </a:lnTo>
                    <a:lnTo>
                      <a:pt x="2418" y="1126"/>
                    </a:lnTo>
                    <a:lnTo>
                      <a:pt x="2492" y="1108"/>
                    </a:lnTo>
                    <a:lnTo>
                      <a:pt x="2547" y="1089"/>
                    </a:lnTo>
                    <a:lnTo>
                      <a:pt x="2639" y="1015"/>
                    </a:lnTo>
                    <a:lnTo>
                      <a:pt x="2713" y="905"/>
                    </a:lnTo>
                    <a:lnTo>
                      <a:pt x="2732" y="849"/>
                    </a:lnTo>
                    <a:lnTo>
                      <a:pt x="2750" y="794"/>
                    </a:lnTo>
                    <a:lnTo>
                      <a:pt x="2750" y="738"/>
                    </a:lnTo>
                    <a:lnTo>
                      <a:pt x="2732" y="665"/>
                    </a:lnTo>
                    <a:lnTo>
                      <a:pt x="2695" y="609"/>
                    </a:lnTo>
                    <a:lnTo>
                      <a:pt x="2639" y="554"/>
                    </a:lnTo>
                    <a:lnTo>
                      <a:pt x="2510" y="462"/>
                    </a:lnTo>
                    <a:lnTo>
                      <a:pt x="2363" y="351"/>
                    </a:lnTo>
                    <a:lnTo>
                      <a:pt x="2234" y="277"/>
                    </a:lnTo>
                    <a:lnTo>
                      <a:pt x="2067" y="203"/>
                    </a:lnTo>
                    <a:lnTo>
                      <a:pt x="1920" y="130"/>
                    </a:lnTo>
                    <a:lnTo>
                      <a:pt x="1754" y="74"/>
                    </a:lnTo>
                    <a:lnTo>
                      <a:pt x="1606" y="37"/>
                    </a:lnTo>
                    <a:lnTo>
                      <a:pt x="1440" y="19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" name="Google Shape;252;p18"/>
            <p:cNvSpPr/>
            <p:nvPr/>
          </p:nvSpPr>
          <p:spPr>
            <a:xfrm>
              <a:off x="6437175" y="2429338"/>
              <a:ext cx="126000" cy="126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53" name="Google Shape;253;p18"/>
          <p:cNvCxnSpPr>
            <a:stCxn id="252" idx="2"/>
            <a:endCxn id="213" idx="6"/>
          </p:cNvCxnSpPr>
          <p:nvPr/>
        </p:nvCxnSpPr>
        <p:spPr>
          <a:xfrm rot="10800000">
            <a:off x="5241075" y="1722838"/>
            <a:ext cx="1196100" cy="76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18"/>
          <p:cNvCxnSpPr>
            <a:stCxn id="252" idx="2"/>
            <a:endCxn id="218" idx="6"/>
          </p:cNvCxnSpPr>
          <p:nvPr/>
        </p:nvCxnSpPr>
        <p:spPr>
          <a:xfrm flipH="1">
            <a:off x="5241075" y="2492338"/>
            <a:ext cx="1196100" cy="53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18"/>
          <p:cNvCxnSpPr>
            <a:stCxn id="252" idx="2"/>
            <a:endCxn id="223" idx="6"/>
          </p:cNvCxnSpPr>
          <p:nvPr/>
        </p:nvCxnSpPr>
        <p:spPr>
          <a:xfrm flipH="1">
            <a:off x="5241075" y="2492338"/>
            <a:ext cx="1196100" cy="183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PROGRAMME FEATURES</a:t>
            </a:r>
            <a:endParaRPr dirty="0"/>
          </a:p>
        </p:txBody>
      </p:sp>
      <p:graphicFrame>
        <p:nvGraphicFramePr>
          <p:cNvPr id="261" name="Google Shape;261;p19"/>
          <p:cNvGraphicFramePr/>
          <p:nvPr>
            <p:extLst>
              <p:ext uri="{D42A27DB-BD31-4B8C-83A1-F6EECF244321}">
                <p14:modId xmlns:p14="http://schemas.microsoft.com/office/powerpoint/2010/main" val="4044766262"/>
              </p:ext>
            </p:extLst>
          </p:nvPr>
        </p:nvGraphicFramePr>
        <p:xfrm>
          <a:off x="533400" y="819150"/>
          <a:ext cx="8077200" cy="4175520"/>
        </p:xfrm>
        <a:graphic>
          <a:graphicData uri="http://schemas.openxmlformats.org/drawingml/2006/table">
            <a:tbl>
              <a:tblPr>
                <a:noFill/>
                <a:tableStyleId>{7CAD01FB-1F24-4F5A-BE7B-29B82E82CEF1}</a:tableStyleId>
              </a:tblPr>
              <a:tblGrid>
                <a:gridCol w="818999"/>
                <a:gridCol w="7258201"/>
              </a:tblGrid>
              <a:tr h="367092">
                <a:tc gridSpan="2">
                  <a:txBody>
                    <a:bodyPr/>
                    <a:lstStyle/>
                    <a:p>
                      <a:pPr algn="ctr" eaLnBrk="1" hangingPunct="1"/>
                      <a:r>
                        <a:rPr lang="en-US" sz="1800" b="1" dirty="0" smtClean="0"/>
                        <a:t>MBA </a:t>
                      </a:r>
                      <a:endParaRPr lang="en-US" sz="1800" b="1" dirty="0" smtClean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70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01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274320" algn="ctr" eaLnBrk="1" fontAlgn="auto" hangingPunct="1">
                        <a:spcAft>
                          <a:spcPts val="0"/>
                        </a:spcAft>
                        <a:buFont typeface="Wingdings 2"/>
                        <a:buChar char=""/>
                        <a:defRPr/>
                      </a:pPr>
                      <a:r>
                        <a:rPr lang="en-IN" b="1" dirty="0" smtClean="0"/>
                        <a:t>Seven Courses in each Semester </a:t>
                      </a:r>
                      <a:endParaRPr lang="en-US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A49">
                        <a:alpha val="12549"/>
                      </a:srgb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02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DD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274320" algn="ctr" eaLnBrk="1" fontAlgn="auto" hangingPunct="1">
                        <a:spcAft>
                          <a:spcPts val="0"/>
                        </a:spcAft>
                        <a:buFont typeface="Wingdings 2"/>
                        <a:buChar char=""/>
                        <a:defRPr/>
                      </a:pPr>
                      <a:r>
                        <a:rPr lang="en-IN" b="1" dirty="0" smtClean="0"/>
                        <a:t>Four Semesters</a:t>
                      </a:r>
                      <a:endParaRPr lang="en-US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564E">
                        <a:alpha val="12549"/>
                      </a:srgb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03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1DD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1DD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DD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1DD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smtClean="0"/>
                        <a:t>Duration : Minimum Two Years Maximum  Four Years </a:t>
                      </a:r>
                      <a:endParaRPr dirty="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A1DD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3064">
                        <a:alpha val="12549"/>
                      </a:srgbClr>
                    </a:solidFill>
                  </a:tcPr>
                </a:tc>
              </a:tr>
              <a:tr h="6607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04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1DD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274320" algn="ctr" eaLnBrk="1" fontAlgn="auto" hangingPunct="1">
                        <a:spcAft>
                          <a:spcPts val="0"/>
                        </a:spcAft>
                        <a:buFont typeface="Wingdings 2"/>
                        <a:buChar char=""/>
                        <a:defRPr/>
                      </a:pPr>
                      <a:r>
                        <a:rPr lang="en-IN" b="1" dirty="0" smtClean="0"/>
                        <a:t>In order to get an MBA degree a student has to complete 28 courses as follows: </a:t>
                      </a:r>
                    </a:p>
                    <a:p>
                      <a:pPr marL="274320" indent="-274320" algn="ctr" eaLnBrk="1" fontAlgn="auto" hangingPunct="1">
                        <a:spcAft>
                          <a:spcPts val="0"/>
                        </a:spcAft>
                        <a:buFont typeface="Wingdings 2"/>
                        <a:buChar char=""/>
                        <a:defRPr/>
                      </a:pPr>
                      <a:r>
                        <a:rPr lang="en-IN" b="1" dirty="0" smtClean="0"/>
                        <a:t>Twenty (20) Core courses and Seven (07) specialisation courses</a:t>
                      </a:r>
                      <a:endParaRPr lang="en-US" b="1" dirty="0" smtClean="0"/>
                    </a:p>
                    <a:p>
                      <a:pPr marL="274320" indent="-274320" algn="ctr" eaLnBrk="1" fontAlgn="auto" hangingPunct="1">
                        <a:spcAft>
                          <a:spcPts val="0"/>
                        </a:spcAft>
                        <a:buFont typeface="Wingdings 2"/>
                        <a:buChar char=""/>
                        <a:defRPr/>
                      </a:pPr>
                      <a:r>
                        <a:rPr lang="en-IN" b="1" dirty="0" smtClean="0"/>
                        <a:t>One (01) Project course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2ABE4">
                        <a:alpha val="12549"/>
                      </a:srgbClr>
                    </a:solidFill>
                  </a:tcPr>
                </a:tc>
              </a:tr>
              <a:tr h="48946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05</a:t>
                      </a:r>
                      <a:endParaRPr sz="18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274320" algn="ctr" eaLnBrk="1" fontAlgn="auto" hangingPunct="1">
                        <a:spcAft>
                          <a:spcPts val="0"/>
                        </a:spcAft>
                        <a:buFont typeface="Wingdings 2"/>
                        <a:buChar char=""/>
                        <a:defRPr/>
                      </a:pPr>
                      <a:r>
                        <a:rPr lang="en-US" b="1" dirty="0" smtClean="0"/>
                        <a:t>Exit Point: PGDIM (on demand from the student) on completion of 14 courses of first two semesters</a:t>
                      </a:r>
                      <a:endParaRPr lang="en-US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4977A">
                        <a:alpha val="12549"/>
                      </a:srgb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06</a:t>
                      </a:r>
                      <a:endParaRPr sz="18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indent="-274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 2"/>
                        <a:buChar char=""/>
                        <a:tabLst/>
                        <a:defRPr/>
                      </a:pPr>
                      <a:r>
                        <a:rPr lang="en-US" b="1" dirty="0" smtClean="0"/>
                        <a:t>28 Courses and 116 Credits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70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07</a:t>
                      </a:r>
                      <a:endParaRPr sz="18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 2"/>
                        <a:buNone/>
                        <a:tabLst/>
                        <a:defRPr/>
                      </a:pPr>
                      <a:r>
                        <a:rPr lang="en-US" b="1" dirty="0" smtClean="0"/>
                        <a:t>Semester Wise Registration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75000"/>
                        <a:alpha val="1254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4"/>
          <p:cNvSpPr/>
          <p:nvPr/>
        </p:nvSpPr>
        <p:spPr>
          <a:xfrm>
            <a:off x="7644975" y="1897550"/>
            <a:ext cx="552600" cy="552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Programme</a:t>
            </a:r>
            <a:r>
              <a:rPr lang="en-US" dirty="0"/>
              <a:t> Structure</a:t>
            </a:r>
            <a:endParaRPr dirty="0"/>
          </a:p>
        </p:txBody>
      </p:sp>
      <p:grpSp>
        <p:nvGrpSpPr>
          <p:cNvPr id="547" name="Google Shape;547;p24"/>
          <p:cNvGrpSpPr/>
          <p:nvPr/>
        </p:nvGrpSpPr>
        <p:grpSpPr>
          <a:xfrm>
            <a:off x="1794032" y="3171511"/>
            <a:ext cx="1846849" cy="1899222"/>
            <a:chOff x="1510275" y="3437250"/>
            <a:chExt cx="1371613" cy="2973198"/>
          </a:xfrm>
        </p:grpSpPr>
        <p:sp>
          <p:nvSpPr>
            <p:cNvPr id="548" name="Google Shape;548;p24"/>
            <p:cNvSpPr txBox="1"/>
            <p:nvPr/>
          </p:nvSpPr>
          <p:spPr>
            <a:xfrm>
              <a:off x="1510275" y="3808675"/>
              <a:ext cx="1371600" cy="2601773"/>
            </a:xfrm>
            <a:prstGeom prst="rect">
              <a:avLst/>
            </a:prstGeom>
            <a:solidFill>
              <a:srgbClr val="FAD902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fontAlgn="t"/>
              <a:r>
                <a:rPr lang="en-US" sz="1200" dirty="0"/>
                <a:t>MMPC 015</a:t>
              </a:r>
            </a:p>
            <a:p>
              <a:r>
                <a:rPr lang="en-US" sz="1200" dirty="0"/>
                <a:t>MMPC 016</a:t>
              </a:r>
            </a:p>
            <a:p>
              <a:pPr fontAlgn="t"/>
              <a:r>
                <a:rPr lang="en-US" sz="1200" dirty="0"/>
                <a:t>MMPP 001</a:t>
              </a:r>
            </a:p>
            <a:p>
              <a:pPr fontAlgn="t"/>
              <a:r>
                <a:rPr lang="en-US" sz="1200" dirty="0"/>
                <a:t>(Project)</a:t>
              </a:r>
            </a:p>
            <a:p>
              <a:pPr fontAlgn="t"/>
              <a:r>
                <a:rPr lang="en-US" sz="1200" dirty="0" err="1"/>
                <a:t>Spcecialisation</a:t>
              </a:r>
              <a:r>
                <a:rPr lang="en-US" sz="1200" dirty="0"/>
                <a:t> course 1</a:t>
              </a:r>
            </a:p>
            <a:p>
              <a:pPr fontAlgn="t"/>
              <a:r>
                <a:rPr lang="en-US" sz="1200" dirty="0" err="1"/>
                <a:t>Spcecialisation</a:t>
              </a:r>
              <a:r>
                <a:rPr lang="en-US" sz="1200" dirty="0"/>
                <a:t> course 2</a:t>
              </a:r>
            </a:p>
            <a:p>
              <a:pPr fontAlgn="t"/>
              <a:r>
                <a:rPr lang="en-US" sz="1200" dirty="0" err="1"/>
                <a:t>Spcecialisation</a:t>
              </a:r>
              <a:r>
                <a:rPr lang="en-US" sz="1200" dirty="0"/>
                <a:t> course 3</a:t>
              </a:r>
            </a:p>
            <a:p>
              <a:pPr fontAlgn="t"/>
              <a:r>
                <a:rPr lang="en-US" sz="1200" dirty="0" err="1"/>
                <a:t>Spcecialisation</a:t>
              </a:r>
              <a:r>
                <a:rPr lang="en-US" sz="1200" dirty="0"/>
                <a:t> course 4</a:t>
              </a:r>
            </a:p>
          </p:txBody>
        </p:sp>
        <p:sp>
          <p:nvSpPr>
            <p:cNvPr id="549" name="Google Shape;549;p24"/>
            <p:cNvSpPr txBox="1"/>
            <p:nvPr/>
          </p:nvSpPr>
          <p:spPr>
            <a:xfrm>
              <a:off x="1510288" y="3437250"/>
              <a:ext cx="1371600" cy="37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n-US" sz="1600" dirty="0" smtClean="0"/>
            </a:p>
            <a:p>
              <a:pPr algn="ctr"/>
              <a:r>
                <a:rPr lang="en-US" sz="1600" dirty="0" smtClean="0"/>
                <a:t>Semester 3</a:t>
              </a:r>
              <a:endParaRPr lang="en-US" sz="1600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53" name="Google Shape;553;p24"/>
          <p:cNvGrpSpPr/>
          <p:nvPr/>
        </p:nvGrpSpPr>
        <p:grpSpPr>
          <a:xfrm>
            <a:off x="5389764" y="3220000"/>
            <a:ext cx="1918848" cy="1762110"/>
            <a:chOff x="5443993" y="3437250"/>
            <a:chExt cx="1371602" cy="2297965"/>
          </a:xfrm>
        </p:grpSpPr>
        <p:sp>
          <p:nvSpPr>
            <p:cNvPr id="554" name="Google Shape;554;p24"/>
            <p:cNvSpPr txBox="1"/>
            <p:nvPr/>
          </p:nvSpPr>
          <p:spPr>
            <a:xfrm>
              <a:off x="5443995" y="3808675"/>
              <a:ext cx="1371600" cy="1926540"/>
            </a:xfrm>
            <a:prstGeom prst="rect">
              <a:avLst/>
            </a:prstGeom>
            <a:solidFill>
              <a:srgbClr val="E2564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en-US" sz="1200" dirty="0"/>
                <a:t>MMPC 017</a:t>
              </a:r>
            </a:p>
            <a:p>
              <a:r>
                <a:rPr lang="en-US" sz="1200" dirty="0"/>
                <a:t>MMPC 018</a:t>
              </a:r>
            </a:p>
            <a:p>
              <a:r>
                <a:rPr lang="en-US" sz="1200" dirty="0"/>
                <a:t>MMPC 019</a:t>
              </a:r>
            </a:p>
            <a:p>
              <a:r>
                <a:rPr lang="en-US" sz="1200" dirty="0"/>
                <a:t>MMPC 020</a:t>
              </a:r>
            </a:p>
            <a:p>
              <a:pPr fontAlgn="t"/>
              <a:r>
                <a:rPr lang="en-US" sz="1200" dirty="0" err="1"/>
                <a:t>Spcecialisation</a:t>
              </a:r>
              <a:r>
                <a:rPr lang="en-US" sz="1200" dirty="0"/>
                <a:t> course 5</a:t>
              </a:r>
            </a:p>
            <a:p>
              <a:pPr fontAlgn="t"/>
              <a:r>
                <a:rPr lang="en-US" sz="1200" dirty="0" err="1"/>
                <a:t>Spcecialisation</a:t>
              </a:r>
              <a:r>
                <a:rPr lang="en-US" sz="1200" dirty="0"/>
                <a:t> course 6</a:t>
              </a:r>
            </a:p>
            <a:p>
              <a:pPr fontAlgn="t"/>
              <a:r>
                <a:rPr lang="en-US" sz="1200" dirty="0" err="1"/>
                <a:t>Spcecialisation</a:t>
              </a:r>
              <a:r>
                <a:rPr lang="en-US" sz="1200" dirty="0"/>
                <a:t> course 7</a:t>
              </a:r>
            </a:p>
          </p:txBody>
        </p:sp>
        <p:sp>
          <p:nvSpPr>
            <p:cNvPr id="555" name="Google Shape;555;p24"/>
            <p:cNvSpPr txBox="1"/>
            <p:nvPr/>
          </p:nvSpPr>
          <p:spPr>
            <a:xfrm>
              <a:off x="5443993" y="3437250"/>
              <a:ext cx="1371600" cy="371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100"/>
              </a:pPr>
              <a:endParaRPr lang="en-US" sz="1600" dirty="0" smtClean="0"/>
            </a:p>
            <a:p>
              <a:pPr algn="ctr">
                <a:buSzPts val="1100"/>
              </a:pPr>
              <a:r>
                <a:rPr lang="en-US" sz="1600" dirty="0" smtClean="0"/>
                <a:t>Semester 4</a:t>
              </a:r>
              <a:endParaRPr lang="en-US" sz="1600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56" name="Google Shape;556;p24"/>
          <p:cNvGrpSpPr/>
          <p:nvPr/>
        </p:nvGrpSpPr>
        <p:grpSpPr>
          <a:xfrm>
            <a:off x="2025768" y="818678"/>
            <a:ext cx="1371605" cy="1848722"/>
            <a:chOff x="1510263" y="1155325"/>
            <a:chExt cx="1371605" cy="1848722"/>
          </a:xfrm>
        </p:grpSpPr>
        <p:sp>
          <p:nvSpPr>
            <p:cNvPr id="557" name="Google Shape;557;p24"/>
            <p:cNvSpPr txBox="1"/>
            <p:nvPr/>
          </p:nvSpPr>
          <p:spPr>
            <a:xfrm>
              <a:off x="1510268" y="1526750"/>
              <a:ext cx="1371600" cy="1477297"/>
            </a:xfrm>
            <a:prstGeom prst="rect">
              <a:avLst/>
            </a:prstGeom>
            <a:solidFill>
              <a:srgbClr val="FAD902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fontAlgn="t"/>
              <a:r>
                <a:rPr lang="en-US" sz="1200" dirty="0"/>
                <a:t>MMPC 001</a:t>
              </a:r>
            </a:p>
            <a:p>
              <a:r>
                <a:rPr lang="en-US" sz="1200" dirty="0"/>
                <a:t>MMPC 002</a:t>
              </a:r>
            </a:p>
            <a:p>
              <a:pPr fontAlgn="t"/>
              <a:r>
                <a:rPr lang="en-US" sz="1200" dirty="0"/>
                <a:t>MMPC 003</a:t>
              </a:r>
            </a:p>
            <a:p>
              <a:pPr fontAlgn="t"/>
              <a:r>
                <a:rPr lang="en-US" sz="1200" dirty="0"/>
                <a:t>MMPC 004</a:t>
              </a:r>
            </a:p>
            <a:p>
              <a:pPr fontAlgn="t"/>
              <a:r>
                <a:rPr lang="en-US" sz="1200" dirty="0"/>
                <a:t>MMPC 005</a:t>
              </a:r>
            </a:p>
            <a:p>
              <a:pPr fontAlgn="t"/>
              <a:r>
                <a:rPr lang="en-US" sz="1200" dirty="0"/>
                <a:t>MMPC 006</a:t>
              </a:r>
            </a:p>
            <a:p>
              <a:r>
                <a:rPr lang="en-US" sz="1200" dirty="0"/>
                <a:t>MMPC 007</a:t>
              </a:r>
            </a:p>
          </p:txBody>
        </p:sp>
        <p:sp>
          <p:nvSpPr>
            <p:cNvPr id="558" name="Google Shape;558;p24"/>
            <p:cNvSpPr txBox="1"/>
            <p:nvPr/>
          </p:nvSpPr>
          <p:spPr>
            <a:xfrm>
              <a:off x="1510263" y="1155325"/>
              <a:ext cx="1371600" cy="37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b="1" dirty="0"/>
                <a:t>Semester 1</a:t>
              </a:r>
            </a:p>
          </p:txBody>
        </p:sp>
      </p:grpSp>
      <p:grpSp>
        <p:nvGrpSpPr>
          <p:cNvPr id="562" name="Google Shape;562;p24"/>
          <p:cNvGrpSpPr/>
          <p:nvPr/>
        </p:nvGrpSpPr>
        <p:grpSpPr>
          <a:xfrm>
            <a:off x="5663366" y="818678"/>
            <a:ext cx="1371602" cy="1772966"/>
            <a:chOff x="5443986" y="1231081"/>
            <a:chExt cx="1371602" cy="1772966"/>
          </a:xfrm>
        </p:grpSpPr>
        <p:sp>
          <p:nvSpPr>
            <p:cNvPr id="563" name="Google Shape;563;p24"/>
            <p:cNvSpPr txBox="1"/>
            <p:nvPr/>
          </p:nvSpPr>
          <p:spPr>
            <a:xfrm>
              <a:off x="5443988" y="1526750"/>
              <a:ext cx="1371600" cy="1477297"/>
            </a:xfrm>
            <a:prstGeom prst="rect">
              <a:avLst/>
            </a:prstGeom>
            <a:solidFill>
              <a:srgbClr val="E2564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fontAlgn="t"/>
              <a:r>
                <a:rPr lang="en-US" sz="1200" dirty="0"/>
                <a:t>MMPC 008</a:t>
              </a:r>
            </a:p>
            <a:p>
              <a:r>
                <a:rPr lang="en-US" sz="1200" dirty="0"/>
                <a:t>MMPC 009</a:t>
              </a:r>
            </a:p>
            <a:p>
              <a:pPr fontAlgn="t"/>
              <a:r>
                <a:rPr lang="en-US" sz="1200" dirty="0"/>
                <a:t>MMPC 010</a:t>
              </a:r>
            </a:p>
            <a:p>
              <a:pPr fontAlgn="t"/>
              <a:r>
                <a:rPr lang="en-US" sz="1200" dirty="0"/>
                <a:t>MMPC 011</a:t>
              </a:r>
            </a:p>
            <a:p>
              <a:pPr fontAlgn="t"/>
              <a:r>
                <a:rPr lang="en-US" sz="1200" dirty="0"/>
                <a:t>MMPC 012</a:t>
              </a:r>
            </a:p>
            <a:p>
              <a:pPr fontAlgn="t"/>
              <a:r>
                <a:rPr lang="en-US" sz="1200" dirty="0"/>
                <a:t>MMPC 013</a:t>
              </a:r>
            </a:p>
            <a:p>
              <a:r>
                <a:rPr lang="en-US" sz="1200" dirty="0"/>
                <a:t>MMPC 014</a:t>
              </a:r>
            </a:p>
          </p:txBody>
        </p:sp>
        <p:sp>
          <p:nvSpPr>
            <p:cNvPr id="564" name="Google Shape;564;p24"/>
            <p:cNvSpPr txBox="1"/>
            <p:nvPr/>
          </p:nvSpPr>
          <p:spPr>
            <a:xfrm>
              <a:off x="5443986" y="1231081"/>
              <a:ext cx="1371602" cy="2956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100"/>
              </a:pPr>
              <a:endParaRPr lang="en-US" sz="1600" dirty="0" smtClean="0"/>
            </a:p>
            <a:p>
              <a:pPr algn="ctr">
                <a:buSzPts val="1100"/>
              </a:pPr>
              <a:r>
                <a:rPr lang="en-US" sz="1600" dirty="0" smtClean="0"/>
                <a:t>Semester 2</a:t>
              </a:r>
              <a:endParaRPr lang="en-US" sz="1600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565" name="Google Shape;565;p24"/>
          <p:cNvCxnSpPr>
            <a:stCxn id="566" idx="6"/>
            <a:endCxn id="567" idx="2"/>
          </p:cNvCxnSpPr>
          <p:nvPr/>
        </p:nvCxnSpPr>
        <p:spPr>
          <a:xfrm flipV="1">
            <a:off x="991512" y="2943625"/>
            <a:ext cx="1577118" cy="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7" name="Google Shape;567;p24"/>
          <p:cNvSpPr/>
          <p:nvPr/>
        </p:nvSpPr>
        <p:spPr>
          <a:xfrm>
            <a:off x="2568630" y="2800675"/>
            <a:ext cx="285900" cy="28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4"/>
          <p:cNvSpPr/>
          <p:nvPr/>
        </p:nvSpPr>
        <p:spPr>
          <a:xfrm>
            <a:off x="6206238" y="2800675"/>
            <a:ext cx="285900" cy="28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" name="Google Shape;570;p24"/>
          <p:cNvGrpSpPr/>
          <p:nvPr/>
        </p:nvGrpSpPr>
        <p:grpSpPr>
          <a:xfrm>
            <a:off x="5220267" y="1157179"/>
            <a:ext cx="366904" cy="367691"/>
            <a:chOff x="830394" y="2877646"/>
            <a:chExt cx="366904" cy="367691"/>
          </a:xfrm>
        </p:grpSpPr>
        <p:sp>
          <p:nvSpPr>
            <p:cNvPr id="571" name="Google Shape;571;p24"/>
            <p:cNvSpPr/>
            <p:nvPr/>
          </p:nvSpPr>
          <p:spPr>
            <a:xfrm>
              <a:off x="830394" y="2877646"/>
              <a:ext cx="63638" cy="88080"/>
            </a:xfrm>
            <a:custGeom>
              <a:avLst/>
              <a:gdLst/>
              <a:ahLst/>
              <a:cxnLst/>
              <a:rect l="l" t="t" r="r" b="b"/>
              <a:pathLst>
                <a:path w="1859" h="2573" extrusionOk="0">
                  <a:moveTo>
                    <a:pt x="930" y="0"/>
                  </a:moveTo>
                  <a:lnTo>
                    <a:pt x="930" y="24"/>
                  </a:lnTo>
                  <a:cubicBezTo>
                    <a:pt x="406" y="24"/>
                    <a:pt x="1" y="429"/>
                    <a:pt x="1" y="953"/>
                  </a:cubicBezTo>
                  <a:lnTo>
                    <a:pt x="1" y="2263"/>
                  </a:lnTo>
                  <a:cubicBezTo>
                    <a:pt x="1" y="2429"/>
                    <a:pt x="144" y="2572"/>
                    <a:pt x="311" y="2572"/>
                  </a:cubicBezTo>
                  <a:lnTo>
                    <a:pt x="1858" y="2572"/>
                  </a:lnTo>
                  <a:lnTo>
                    <a:pt x="1858" y="953"/>
                  </a:lnTo>
                  <a:cubicBezTo>
                    <a:pt x="1858" y="429"/>
                    <a:pt x="1430" y="0"/>
                    <a:pt x="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994265" y="3165405"/>
              <a:ext cx="203033" cy="79933"/>
            </a:xfrm>
            <a:custGeom>
              <a:avLst/>
              <a:gdLst/>
              <a:ahLst/>
              <a:cxnLst/>
              <a:rect l="l" t="t" r="r" b="b"/>
              <a:pathLst>
                <a:path w="5931" h="2335" extrusionOk="0">
                  <a:moveTo>
                    <a:pt x="358" y="1"/>
                  </a:moveTo>
                  <a:lnTo>
                    <a:pt x="358" y="1311"/>
                  </a:lnTo>
                  <a:cubicBezTo>
                    <a:pt x="358" y="1668"/>
                    <a:pt x="239" y="2025"/>
                    <a:pt x="1" y="2335"/>
                  </a:cubicBezTo>
                  <a:lnTo>
                    <a:pt x="5097" y="2335"/>
                  </a:lnTo>
                  <a:cubicBezTo>
                    <a:pt x="5549" y="2335"/>
                    <a:pt x="5930" y="1954"/>
                    <a:pt x="5930" y="1477"/>
                  </a:cubicBezTo>
                  <a:lnTo>
                    <a:pt x="5930" y="287"/>
                  </a:lnTo>
                  <a:cubicBezTo>
                    <a:pt x="5930" y="120"/>
                    <a:pt x="5811" y="1"/>
                    <a:pt x="5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904610" y="2878468"/>
              <a:ext cx="260886" cy="365843"/>
            </a:xfrm>
            <a:custGeom>
              <a:avLst/>
              <a:gdLst/>
              <a:ahLst/>
              <a:cxnLst/>
              <a:rect l="l" t="t" r="r" b="b"/>
              <a:pathLst>
                <a:path w="7621" h="10687" extrusionOk="0">
                  <a:moveTo>
                    <a:pt x="5930" y="1239"/>
                  </a:moveTo>
                  <a:cubicBezTo>
                    <a:pt x="6311" y="1286"/>
                    <a:pt x="6311" y="1834"/>
                    <a:pt x="5930" y="1858"/>
                  </a:cubicBezTo>
                  <a:lnTo>
                    <a:pt x="1953" y="1858"/>
                  </a:lnTo>
                  <a:cubicBezTo>
                    <a:pt x="1572" y="1834"/>
                    <a:pt x="1572" y="1286"/>
                    <a:pt x="1953" y="1239"/>
                  </a:cubicBezTo>
                  <a:close/>
                  <a:moveTo>
                    <a:pt x="5930" y="2358"/>
                  </a:moveTo>
                  <a:cubicBezTo>
                    <a:pt x="6311" y="2382"/>
                    <a:pt x="6311" y="2929"/>
                    <a:pt x="5930" y="2977"/>
                  </a:cubicBezTo>
                  <a:lnTo>
                    <a:pt x="1953" y="2977"/>
                  </a:lnTo>
                  <a:cubicBezTo>
                    <a:pt x="1572" y="2929"/>
                    <a:pt x="1572" y="2382"/>
                    <a:pt x="1953" y="2358"/>
                  </a:cubicBezTo>
                  <a:close/>
                  <a:moveTo>
                    <a:pt x="5311" y="3453"/>
                  </a:moveTo>
                  <a:cubicBezTo>
                    <a:pt x="5668" y="3477"/>
                    <a:pt x="5668" y="4049"/>
                    <a:pt x="5311" y="4072"/>
                  </a:cubicBezTo>
                  <a:lnTo>
                    <a:pt x="1953" y="4072"/>
                  </a:lnTo>
                  <a:cubicBezTo>
                    <a:pt x="1572" y="4049"/>
                    <a:pt x="1572" y="3477"/>
                    <a:pt x="1953" y="3453"/>
                  </a:cubicBezTo>
                  <a:close/>
                  <a:moveTo>
                    <a:pt x="5930" y="4549"/>
                  </a:moveTo>
                  <a:cubicBezTo>
                    <a:pt x="6311" y="4596"/>
                    <a:pt x="6311" y="5144"/>
                    <a:pt x="5930" y="5192"/>
                  </a:cubicBezTo>
                  <a:lnTo>
                    <a:pt x="1953" y="5192"/>
                  </a:lnTo>
                  <a:cubicBezTo>
                    <a:pt x="1572" y="5144"/>
                    <a:pt x="1572" y="4596"/>
                    <a:pt x="1953" y="4549"/>
                  </a:cubicBezTo>
                  <a:close/>
                  <a:moveTo>
                    <a:pt x="4882" y="5692"/>
                  </a:moveTo>
                  <a:cubicBezTo>
                    <a:pt x="5311" y="5692"/>
                    <a:pt x="5311" y="6311"/>
                    <a:pt x="4882" y="6311"/>
                  </a:cubicBezTo>
                  <a:lnTo>
                    <a:pt x="1953" y="6311"/>
                  </a:lnTo>
                  <a:cubicBezTo>
                    <a:pt x="1524" y="6311"/>
                    <a:pt x="1524" y="5692"/>
                    <a:pt x="1953" y="5692"/>
                  </a:cubicBezTo>
                  <a:close/>
                  <a:moveTo>
                    <a:pt x="0" y="0"/>
                  </a:moveTo>
                  <a:cubicBezTo>
                    <a:pt x="191" y="262"/>
                    <a:pt x="310" y="572"/>
                    <a:pt x="310" y="881"/>
                  </a:cubicBezTo>
                  <a:lnTo>
                    <a:pt x="310" y="9669"/>
                  </a:lnTo>
                  <a:cubicBezTo>
                    <a:pt x="310" y="10348"/>
                    <a:pt x="822" y="10687"/>
                    <a:pt x="1334" y="10687"/>
                  </a:cubicBezTo>
                  <a:cubicBezTo>
                    <a:pt x="1846" y="10687"/>
                    <a:pt x="2358" y="10348"/>
                    <a:pt x="2358" y="9669"/>
                  </a:cubicBezTo>
                  <a:lnTo>
                    <a:pt x="2358" y="8097"/>
                  </a:lnTo>
                  <a:cubicBezTo>
                    <a:pt x="2334" y="7907"/>
                    <a:pt x="2501" y="7740"/>
                    <a:pt x="2691" y="7740"/>
                  </a:cubicBezTo>
                  <a:lnTo>
                    <a:pt x="7621" y="7764"/>
                  </a:lnTo>
                  <a:lnTo>
                    <a:pt x="7621" y="1072"/>
                  </a:lnTo>
                  <a:cubicBezTo>
                    <a:pt x="7621" y="477"/>
                    <a:pt x="7121" y="0"/>
                    <a:pt x="6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24"/>
          <p:cNvGrpSpPr/>
          <p:nvPr/>
        </p:nvGrpSpPr>
        <p:grpSpPr>
          <a:xfrm>
            <a:off x="5069888" y="3441944"/>
            <a:ext cx="278858" cy="362009"/>
            <a:chOff x="2461675" y="2880898"/>
            <a:chExt cx="278858" cy="362009"/>
          </a:xfrm>
        </p:grpSpPr>
        <p:sp>
          <p:nvSpPr>
            <p:cNvPr id="575" name="Google Shape;575;p24"/>
            <p:cNvSpPr/>
            <p:nvPr/>
          </p:nvSpPr>
          <p:spPr>
            <a:xfrm>
              <a:off x="2461675" y="2880898"/>
              <a:ext cx="278858" cy="362009"/>
            </a:xfrm>
            <a:custGeom>
              <a:avLst/>
              <a:gdLst/>
              <a:ahLst/>
              <a:cxnLst/>
              <a:rect l="l" t="t" r="r" b="b"/>
              <a:pathLst>
                <a:path w="8146" h="10575" extrusionOk="0">
                  <a:moveTo>
                    <a:pt x="4085" y="1590"/>
                  </a:moveTo>
                  <a:cubicBezTo>
                    <a:pt x="4138" y="1590"/>
                    <a:pt x="4192" y="1608"/>
                    <a:pt x="4240" y="1644"/>
                  </a:cubicBezTo>
                  <a:lnTo>
                    <a:pt x="6526" y="3001"/>
                  </a:lnTo>
                  <a:cubicBezTo>
                    <a:pt x="6621" y="3049"/>
                    <a:pt x="6693" y="3144"/>
                    <a:pt x="6693" y="3263"/>
                  </a:cubicBezTo>
                  <a:cubicBezTo>
                    <a:pt x="6693" y="3358"/>
                    <a:pt x="6621" y="3478"/>
                    <a:pt x="6526" y="3525"/>
                  </a:cubicBezTo>
                  <a:lnTo>
                    <a:pt x="5669" y="4025"/>
                  </a:lnTo>
                  <a:lnTo>
                    <a:pt x="5669" y="5502"/>
                  </a:lnTo>
                  <a:cubicBezTo>
                    <a:pt x="5669" y="5597"/>
                    <a:pt x="5621" y="5692"/>
                    <a:pt x="5526" y="5764"/>
                  </a:cubicBezTo>
                  <a:cubicBezTo>
                    <a:pt x="5085" y="6038"/>
                    <a:pt x="4579" y="6175"/>
                    <a:pt x="4070" y="6175"/>
                  </a:cubicBezTo>
                  <a:cubicBezTo>
                    <a:pt x="3561" y="6175"/>
                    <a:pt x="3049" y="6038"/>
                    <a:pt x="2596" y="5764"/>
                  </a:cubicBezTo>
                  <a:cubicBezTo>
                    <a:pt x="2525" y="5692"/>
                    <a:pt x="2454" y="5597"/>
                    <a:pt x="2454" y="5502"/>
                  </a:cubicBezTo>
                  <a:lnTo>
                    <a:pt x="2454" y="4025"/>
                  </a:lnTo>
                  <a:lnTo>
                    <a:pt x="1620" y="3525"/>
                  </a:lnTo>
                  <a:cubicBezTo>
                    <a:pt x="1525" y="3478"/>
                    <a:pt x="1477" y="3358"/>
                    <a:pt x="1477" y="3263"/>
                  </a:cubicBezTo>
                  <a:cubicBezTo>
                    <a:pt x="1477" y="3144"/>
                    <a:pt x="1525" y="3049"/>
                    <a:pt x="1620" y="3001"/>
                  </a:cubicBezTo>
                  <a:lnTo>
                    <a:pt x="3930" y="1644"/>
                  </a:lnTo>
                  <a:cubicBezTo>
                    <a:pt x="3978" y="1608"/>
                    <a:pt x="4031" y="1590"/>
                    <a:pt x="4085" y="1590"/>
                  </a:cubicBezTo>
                  <a:close/>
                  <a:moveTo>
                    <a:pt x="4073" y="1"/>
                  </a:moveTo>
                  <a:cubicBezTo>
                    <a:pt x="1834" y="1"/>
                    <a:pt x="1" y="1811"/>
                    <a:pt x="1" y="4073"/>
                  </a:cubicBezTo>
                  <a:cubicBezTo>
                    <a:pt x="25" y="4883"/>
                    <a:pt x="239" y="5668"/>
                    <a:pt x="620" y="6407"/>
                  </a:cubicBezTo>
                  <a:cubicBezTo>
                    <a:pt x="1001" y="7121"/>
                    <a:pt x="1430" y="7812"/>
                    <a:pt x="1953" y="8455"/>
                  </a:cubicBezTo>
                  <a:cubicBezTo>
                    <a:pt x="2525" y="9169"/>
                    <a:pt x="3168" y="9860"/>
                    <a:pt x="3882" y="10479"/>
                  </a:cubicBezTo>
                  <a:cubicBezTo>
                    <a:pt x="3930" y="10527"/>
                    <a:pt x="4002" y="10574"/>
                    <a:pt x="4073" y="10574"/>
                  </a:cubicBezTo>
                  <a:cubicBezTo>
                    <a:pt x="4144" y="10550"/>
                    <a:pt x="4216" y="10527"/>
                    <a:pt x="4287" y="10479"/>
                  </a:cubicBezTo>
                  <a:cubicBezTo>
                    <a:pt x="4978" y="9860"/>
                    <a:pt x="5621" y="9169"/>
                    <a:pt x="6192" y="8455"/>
                  </a:cubicBezTo>
                  <a:cubicBezTo>
                    <a:pt x="6716" y="7812"/>
                    <a:pt x="7169" y="7121"/>
                    <a:pt x="7526" y="6407"/>
                  </a:cubicBezTo>
                  <a:cubicBezTo>
                    <a:pt x="7907" y="5668"/>
                    <a:pt x="8121" y="4883"/>
                    <a:pt x="8145" y="4073"/>
                  </a:cubicBezTo>
                  <a:cubicBezTo>
                    <a:pt x="8145" y="1811"/>
                    <a:pt x="6335" y="1"/>
                    <a:pt x="4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2567659" y="3030905"/>
              <a:ext cx="67712" cy="40394"/>
            </a:xfrm>
            <a:custGeom>
              <a:avLst/>
              <a:gdLst/>
              <a:ahLst/>
              <a:cxnLst/>
              <a:rect l="l" t="t" r="r" b="b"/>
              <a:pathLst>
                <a:path w="1978" h="1180" extrusionOk="0">
                  <a:moveTo>
                    <a:pt x="1" y="1"/>
                  </a:moveTo>
                  <a:lnTo>
                    <a:pt x="1" y="929"/>
                  </a:lnTo>
                  <a:cubicBezTo>
                    <a:pt x="310" y="1096"/>
                    <a:pt x="650" y="1179"/>
                    <a:pt x="989" y="1179"/>
                  </a:cubicBezTo>
                  <a:cubicBezTo>
                    <a:pt x="1328" y="1179"/>
                    <a:pt x="1668" y="1096"/>
                    <a:pt x="1977" y="929"/>
                  </a:cubicBezTo>
                  <a:lnTo>
                    <a:pt x="1977" y="1"/>
                  </a:lnTo>
                  <a:lnTo>
                    <a:pt x="1144" y="501"/>
                  </a:lnTo>
                  <a:cubicBezTo>
                    <a:pt x="1096" y="524"/>
                    <a:pt x="1048" y="524"/>
                    <a:pt x="977" y="524"/>
                  </a:cubicBezTo>
                  <a:cubicBezTo>
                    <a:pt x="929" y="524"/>
                    <a:pt x="882" y="501"/>
                    <a:pt x="834" y="47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2543217" y="2958367"/>
              <a:ext cx="115774" cy="67678"/>
            </a:xfrm>
            <a:custGeom>
              <a:avLst/>
              <a:gdLst/>
              <a:ahLst/>
              <a:cxnLst/>
              <a:rect l="l" t="t" r="r" b="b"/>
              <a:pathLst>
                <a:path w="3382" h="1977" extrusionOk="0">
                  <a:moveTo>
                    <a:pt x="1691" y="0"/>
                  </a:moveTo>
                  <a:lnTo>
                    <a:pt x="0" y="976"/>
                  </a:lnTo>
                  <a:lnTo>
                    <a:pt x="1691" y="1977"/>
                  </a:lnTo>
                  <a:lnTo>
                    <a:pt x="3382" y="976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24"/>
          <p:cNvGrpSpPr/>
          <p:nvPr/>
        </p:nvGrpSpPr>
        <p:grpSpPr>
          <a:xfrm>
            <a:off x="1453054" y="1110885"/>
            <a:ext cx="384910" cy="363173"/>
            <a:chOff x="6375511" y="3462201"/>
            <a:chExt cx="384910" cy="363173"/>
          </a:xfrm>
        </p:grpSpPr>
        <p:sp>
          <p:nvSpPr>
            <p:cNvPr id="579" name="Google Shape;579;p24"/>
            <p:cNvSpPr/>
            <p:nvPr/>
          </p:nvSpPr>
          <p:spPr>
            <a:xfrm>
              <a:off x="6598981" y="3604813"/>
              <a:ext cx="50561" cy="25914"/>
            </a:xfrm>
            <a:custGeom>
              <a:avLst/>
              <a:gdLst/>
              <a:ahLst/>
              <a:cxnLst/>
              <a:rect l="l" t="t" r="r" b="b"/>
              <a:pathLst>
                <a:path w="1477" h="757" extrusionOk="0">
                  <a:moveTo>
                    <a:pt x="0" y="1"/>
                  </a:moveTo>
                  <a:lnTo>
                    <a:pt x="0" y="596"/>
                  </a:lnTo>
                  <a:cubicBezTo>
                    <a:pt x="226" y="703"/>
                    <a:pt x="477" y="757"/>
                    <a:pt x="730" y="757"/>
                  </a:cubicBezTo>
                  <a:cubicBezTo>
                    <a:pt x="983" y="757"/>
                    <a:pt x="1239" y="703"/>
                    <a:pt x="1477" y="596"/>
                  </a:cubicBezTo>
                  <a:lnTo>
                    <a:pt x="1477" y="1"/>
                  </a:lnTo>
                  <a:lnTo>
                    <a:pt x="881" y="334"/>
                  </a:lnTo>
                  <a:cubicBezTo>
                    <a:pt x="834" y="358"/>
                    <a:pt x="786" y="358"/>
                    <a:pt x="738" y="358"/>
                  </a:cubicBezTo>
                  <a:cubicBezTo>
                    <a:pt x="691" y="358"/>
                    <a:pt x="619" y="358"/>
                    <a:pt x="572" y="3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6581864" y="3545317"/>
              <a:ext cx="84794" cy="48952"/>
            </a:xfrm>
            <a:custGeom>
              <a:avLst/>
              <a:gdLst/>
              <a:ahLst/>
              <a:cxnLst/>
              <a:rect l="l" t="t" r="r" b="b"/>
              <a:pathLst>
                <a:path w="2477" h="1430" extrusionOk="0">
                  <a:moveTo>
                    <a:pt x="1238" y="0"/>
                  </a:moveTo>
                  <a:lnTo>
                    <a:pt x="0" y="715"/>
                  </a:lnTo>
                  <a:lnTo>
                    <a:pt x="1238" y="1429"/>
                  </a:lnTo>
                  <a:lnTo>
                    <a:pt x="2477" y="715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6375511" y="3462201"/>
              <a:ext cx="384910" cy="363173"/>
            </a:xfrm>
            <a:custGeom>
              <a:avLst/>
              <a:gdLst/>
              <a:ahLst/>
              <a:cxnLst/>
              <a:rect l="l" t="t" r="r" b="b"/>
              <a:pathLst>
                <a:path w="11244" h="10609" extrusionOk="0">
                  <a:moveTo>
                    <a:pt x="7255" y="1750"/>
                  </a:moveTo>
                  <a:cubicBezTo>
                    <a:pt x="7308" y="1750"/>
                    <a:pt x="7362" y="1762"/>
                    <a:pt x="7409" y="1785"/>
                  </a:cubicBezTo>
                  <a:lnTo>
                    <a:pt x="9267" y="2881"/>
                  </a:lnTo>
                  <a:cubicBezTo>
                    <a:pt x="9481" y="2976"/>
                    <a:pt x="9481" y="3309"/>
                    <a:pt x="9267" y="3405"/>
                  </a:cubicBezTo>
                  <a:lnTo>
                    <a:pt x="8624" y="3786"/>
                  </a:lnTo>
                  <a:lnTo>
                    <a:pt x="8624" y="4929"/>
                  </a:lnTo>
                  <a:cubicBezTo>
                    <a:pt x="8624" y="5048"/>
                    <a:pt x="8552" y="5143"/>
                    <a:pt x="8481" y="5191"/>
                  </a:cubicBezTo>
                  <a:cubicBezTo>
                    <a:pt x="8112" y="5429"/>
                    <a:pt x="7689" y="5548"/>
                    <a:pt x="7266" y="5548"/>
                  </a:cubicBezTo>
                  <a:cubicBezTo>
                    <a:pt x="6844" y="5548"/>
                    <a:pt x="6421" y="5429"/>
                    <a:pt x="6052" y="5191"/>
                  </a:cubicBezTo>
                  <a:cubicBezTo>
                    <a:pt x="5957" y="5143"/>
                    <a:pt x="5909" y="5048"/>
                    <a:pt x="5909" y="4929"/>
                  </a:cubicBezTo>
                  <a:lnTo>
                    <a:pt x="5909" y="3786"/>
                  </a:lnTo>
                  <a:lnTo>
                    <a:pt x="5266" y="3405"/>
                  </a:lnTo>
                  <a:cubicBezTo>
                    <a:pt x="5028" y="3309"/>
                    <a:pt x="5028" y="2976"/>
                    <a:pt x="5266" y="2881"/>
                  </a:cubicBezTo>
                  <a:lnTo>
                    <a:pt x="7100" y="1785"/>
                  </a:lnTo>
                  <a:cubicBezTo>
                    <a:pt x="7147" y="1762"/>
                    <a:pt x="7201" y="1750"/>
                    <a:pt x="7255" y="1750"/>
                  </a:cubicBezTo>
                  <a:close/>
                  <a:moveTo>
                    <a:pt x="7294" y="1"/>
                  </a:moveTo>
                  <a:cubicBezTo>
                    <a:pt x="5422" y="1"/>
                    <a:pt x="3623" y="1451"/>
                    <a:pt x="3623" y="3643"/>
                  </a:cubicBezTo>
                  <a:cubicBezTo>
                    <a:pt x="3623" y="4500"/>
                    <a:pt x="3909" y="5334"/>
                    <a:pt x="4480" y="6001"/>
                  </a:cubicBezTo>
                  <a:lnTo>
                    <a:pt x="3909" y="6548"/>
                  </a:lnTo>
                  <a:cubicBezTo>
                    <a:pt x="3830" y="6520"/>
                    <a:pt x="3748" y="6506"/>
                    <a:pt x="3665" y="6506"/>
                  </a:cubicBezTo>
                  <a:cubicBezTo>
                    <a:pt x="3470" y="6506"/>
                    <a:pt x="3273" y="6581"/>
                    <a:pt x="3123" y="6715"/>
                  </a:cubicBezTo>
                  <a:lnTo>
                    <a:pt x="551" y="9311"/>
                  </a:lnTo>
                  <a:cubicBezTo>
                    <a:pt x="1" y="9861"/>
                    <a:pt x="509" y="10608"/>
                    <a:pt x="1098" y="10608"/>
                  </a:cubicBezTo>
                  <a:cubicBezTo>
                    <a:pt x="1275" y="10608"/>
                    <a:pt x="1458" y="10541"/>
                    <a:pt x="1622" y="10382"/>
                  </a:cubicBezTo>
                  <a:lnTo>
                    <a:pt x="4194" y="7787"/>
                  </a:lnTo>
                  <a:cubicBezTo>
                    <a:pt x="4409" y="7572"/>
                    <a:pt x="4480" y="7263"/>
                    <a:pt x="4361" y="7001"/>
                  </a:cubicBezTo>
                  <a:lnTo>
                    <a:pt x="4933" y="6429"/>
                  </a:lnTo>
                  <a:cubicBezTo>
                    <a:pt x="5605" y="6993"/>
                    <a:pt x="6431" y="7271"/>
                    <a:pt x="7254" y="7271"/>
                  </a:cubicBezTo>
                  <a:cubicBezTo>
                    <a:pt x="8239" y="7271"/>
                    <a:pt x="9220" y="6874"/>
                    <a:pt x="9934" y="6096"/>
                  </a:cubicBezTo>
                  <a:cubicBezTo>
                    <a:pt x="11243" y="4667"/>
                    <a:pt x="11196" y="2452"/>
                    <a:pt x="9862" y="1071"/>
                  </a:cubicBezTo>
                  <a:lnTo>
                    <a:pt x="9838" y="1071"/>
                  </a:lnTo>
                  <a:cubicBezTo>
                    <a:pt x="9099" y="332"/>
                    <a:pt x="8189" y="1"/>
                    <a:pt x="7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24"/>
          <p:cNvGrpSpPr/>
          <p:nvPr/>
        </p:nvGrpSpPr>
        <p:grpSpPr>
          <a:xfrm>
            <a:off x="1323028" y="3435234"/>
            <a:ext cx="293509" cy="366904"/>
            <a:chOff x="867091" y="4631994"/>
            <a:chExt cx="293509" cy="366904"/>
          </a:xfrm>
        </p:grpSpPr>
        <p:sp>
          <p:nvSpPr>
            <p:cNvPr id="583" name="Google Shape;583;p24"/>
            <p:cNvSpPr/>
            <p:nvPr/>
          </p:nvSpPr>
          <p:spPr>
            <a:xfrm>
              <a:off x="1092101" y="4638532"/>
              <a:ext cx="62817" cy="69321"/>
            </a:xfrm>
            <a:custGeom>
              <a:avLst/>
              <a:gdLst/>
              <a:ahLst/>
              <a:cxnLst/>
              <a:rect l="l" t="t" r="r" b="b"/>
              <a:pathLst>
                <a:path w="1835" h="2025" extrusionOk="0">
                  <a:moveTo>
                    <a:pt x="0" y="0"/>
                  </a:moveTo>
                  <a:lnTo>
                    <a:pt x="0" y="2025"/>
                  </a:lnTo>
                  <a:lnTo>
                    <a:pt x="1834" y="2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867091" y="4631994"/>
              <a:ext cx="293509" cy="366904"/>
            </a:xfrm>
            <a:custGeom>
              <a:avLst/>
              <a:gdLst/>
              <a:ahLst/>
              <a:cxnLst/>
              <a:rect l="l" t="t" r="r" b="b"/>
              <a:pathLst>
                <a:path w="8574" h="10718" extrusionOk="0">
                  <a:moveTo>
                    <a:pt x="1482" y="1070"/>
                  </a:moveTo>
                  <a:cubicBezTo>
                    <a:pt x="1496" y="1070"/>
                    <a:pt x="1510" y="1071"/>
                    <a:pt x="1525" y="1073"/>
                  </a:cubicBezTo>
                  <a:lnTo>
                    <a:pt x="2501" y="1073"/>
                  </a:lnTo>
                  <a:cubicBezTo>
                    <a:pt x="2882" y="1096"/>
                    <a:pt x="2882" y="1644"/>
                    <a:pt x="2501" y="1692"/>
                  </a:cubicBezTo>
                  <a:lnTo>
                    <a:pt x="1525" y="1692"/>
                  </a:lnTo>
                  <a:cubicBezTo>
                    <a:pt x="1510" y="1693"/>
                    <a:pt x="1496" y="1694"/>
                    <a:pt x="1482" y="1694"/>
                  </a:cubicBezTo>
                  <a:cubicBezTo>
                    <a:pt x="1086" y="1694"/>
                    <a:pt x="1086" y="1070"/>
                    <a:pt x="1482" y="1070"/>
                  </a:cubicBezTo>
                  <a:close/>
                  <a:moveTo>
                    <a:pt x="3709" y="2142"/>
                  </a:moveTo>
                  <a:cubicBezTo>
                    <a:pt x="4107" y="2142"/>
                    <a:pt x="4107" y="2789"/>
                    <a:pt x="3709" y="2789"/>
                  </a:cubicBezTo>
                  <a:cubicBezTo>
                    <a:pt x="3696" y="2789"/>
                    <a:pt x="3682" y="2789"/>
                    <a:pt x="3668" y="2787"/>
                  </a:cubicBezTo>
                  <a:lnTo>
                    <a:pt x="1525" y="2787"/>
                  </a:lnTo>
                  <a:cubicBezTo>
                    <a:pt x="1511" y="2789"/>
                    <a:pt x="1497" y="2789"/>
                    <a:pt x="1484" y="2789"/>
                  </a:cubicBezTo>
                  <a:cubicBezTo>
                    <a:pt x="1086" y="2789"/>
                    <a:pt x="1086" y="2142"/>
                    <a:pt x="1484" y="2142"/>
                  </a:cubicBezTo>
                  <a:cubicBezTo>
                    <a:pt x="1497" y="2142"/>
                    <a:pt x="1511" y="2143"/>
                    <a:pt x="1525" y="2144"/>
                  </a:cubicBezTo>
                  <a:lnTo>
                    <a:pt x="3668" y="2144"/>
                  </a:lnTo>
                  <a:cubicBezTo>
                    <a:pt x="3682" y="2143"/>
                    <a:pt x="3696" y="2142"/>
                    <a:pt x="3709" y="2142"/>
                  </a:cubicBezTo>
                  <a:close/>
                  <a:moveTo>
                    <a:pt x="4830" y="4285"/>
                  </a:moveTo>
                  <a:cubicBezTo>
                    <a:pt x="5226" y="4285"/>
                    <a:pt x="5226" y="4909"/>
                    <a:pt x="4830" y="4909"/>
                  </a:cubicBezTo>
                  <a:cubicBezTo>
                    <a:pt x="4816" y="4909"/>
                    <a:pt x="4802" y="4908"/>
                    <a:pt x="4787" y="4907"/>
                  </a:cubicBezTo>
                  <a:lnTo>
                    <a:pt x="1549" y="4907"/>
                  </a:lnTo>
                  <a:cubicBezTo>
                    <a:pt x="1533" y="4908"/>
                    <a:pt x="1518" y="4909"/>
                    <a:pt x="1504" y="4909"/>
                  </a:cubicBezTo>
                  <a:cubicBezTo>
                    <a:pt x="1087" y="4909"/>
                    <a:pt x="1087" y="4285"/>
                    <a:pt x="1504" y="4285"/>
                  </a:cubicBezTo>
                  <a:cubicBezTo>
                    <a:pt x="1518" y="4285"/>
                    <a:pt x="1533" y="4286"/>
                    <a:pt x="1549" y="4287"/>
                  </a:cubicBezTo>
                  <a:lnTo>
                    <a:pt x="4787" y="4287"/>
                  </a:lnTo>
                  <a:cubicBezTo>
                    <a:pt x="4802" y="4286"/>
                    <a:pt x="4816" y="4285"/>
                    <a:pt x="4830" y="4285"/>
                  </a:cubicBezTo>
                  <a:close/>
                  <a:moveTo>
                    <a:pt x="7481" y="3775"/>
                  </a:moveTo>
                  <a:cubicBezTo>
                    <a:pt x="7562" y="3775"/>
                    <a:pt x="7645" y="3811"/>
                    <a:pt x="7716" y="3883"/>
                  </a:cubicBezTo>
                  <a:cubicBezTo>
                    <a:pt x="7836" y="4002"/>
                    <a:pt x="7836" y="4192"/>
                    <a:pt x="7716" y="4311"/>
                  </a:cubicBezTo>
                  <a:lnTo>
                    <a:pt x="6812" y="5192"/>
                  </a:lnTo>
                  <a:cubicBezTo>
                    <a:pt x="6764" y="5264"/>
                    <a:pt x="6669" y="5288"/>
                    <a:pt x="6597" y="5288"/>
                  </a:cubicBezTo>
                  <a:cubicBezTo>
                    <a:pt x="6502" y="5288"/>
                    <a:pt x="6430" y="5264"/>
                    <a:pt x="6383" y="5192"/>
                  </a:cubicBezTo>
                  <a:lnTo>
                    <a:pt x="5954" y="4788"/>
                  </a:lnTo>
                  <a:cubicBezTo>
                    <a:pt x="5835" y="4669"/>
                    <a:pt x="5835" y="4478"/>
                    <a:pt x="5954" y="4359"/>
                  </a:cubicBezTo>
                  <a:lnTo>
                    <a:pt x="6002" y="4335"/>
                  </a:lnTo>
                  <a:cubicBezTo>
                    <a:pt x="6061" y="4276"/>
                    <a:pt x="6139" y="4246"/>
                    <a:pt x="6216" y="4246"/>
                  </a:cubicBezTo>
                  <a:cubicBezTo>
                    <a:pt x="6294" y="4246"/>
                    <a:pt x="6371" y="4276"/>
                    <a:pt x="6430" y="4335"/>
                  </a:cubicBezTo>
                  <a:lnTo>
                    <a:pt x="6621" y="4526"/>
                  </a:lnTo>
                  <a:lnTo>
                    <a:pt x="7264" y="3883"/>
                  </a:lnTo>
                  <a:cubicBezTo>
                    <a:pt x="7324" y="3811"/>
                    <a:pt x="7401" y="3775"/>
                    <a:pt x="7481" y="3775"/>
                  </a:cubicBezTo>
                  <a:close/>
                  <a:moveTo>
                    <a:pt x="4828" y="6405"/>
                  </a:moveTo>
                  <a:cubicBezTo>
                    <a:pt x="5226" y="6405"/>
                    <a:pt x="5226" y="7052"/>
                    <a:pt x="4828" y="7052"/>
                  </a:cubicBezTo>
                  <a:cubicBezTo>
                    <a:pt x="4815" y="7052"/>
                    <a:pt x="4801" y="7051"/>
                    <a:pt x="4787" y="7050"/>
                  </a:cubicBezTo>
                  <a:lnTo>
                    <a:pt x="1549" y="7050"/>
                  </a:lnTo>
                  <a:cubicBezTo>
                    <a:pt x="1534" y="7051"/>
                    <a:pt x="1519" y="7052"/>
                    <a:pt x="1505" y="7052"/>
                  </a:cubicBezTo>
                  <a:cubicBezTo>
                    <a:pt x="1087" y="7052"/>
                    <a:pt x="1087" y="6405"/>
                    <a:pt x="1505" y="6405"/>
                  </a:cubicBezTo>
                  <a:cubicBezTo>
                    <a:pt x="1519" y="6405"/>
                    <a:pt x="1534" y="6405"/>
                    <a:pt x="1549" y="6407"/>
                  </a:cubicBezTo>
                  <a:lnTo>
                    <a:pt x="4787" y="6407"/>
                  </a:lnTo>
                  <a:cubicBezTo>
                    <a:pt x="4801" y="6405"/>
                    <a:pt x="4815" y="6405"/>
                    <a:pt x="4828" y="6405"/>
                  </a:cubicBezTo>
                  <a:close/>
                  <a:moveTo>
                    <a:pt x="7493" y="5895"/>
                  </a:moveTo>
                  <a:cubicBezTo>
                    <a:pt x="7574" y="5895"/>
                    <a:pt x="7657" y="5931"/>
                    <a:pt x="7716" y="6002"/>
                  </a:cubicBezTo>
                  <a:cubicBezTo>
                    <a:pt x="7836" y="6121"/>
                    <a:pt x="7836" y="6312"/>
                    <a:pt x="7716" y="6431"/>
                  </a:cubicBezTo>
                  <a:lnTo>
                    <a:pt x="6835" y="7336"/>
                  </a:lnTo>
                  <a:cubicBezTo>
                    <a:pt x="6764" y="7383"/>
                    <a:pt x="6692" y="7431"/>
                    <a:pt x="6597" y="7431"/>
                  </a:cubicBezTo>
                  <a:cubicBezTo>
                    <a:pt x="6526" y="7431"/>
                    <a:pt x="6454" y="7383"/>
                    <a:pt x="6383" y="7336"/>
                  </a:cubicBezTo>
                  <a:lnTo>
                    <a:pt x="5978" y="6931"/>
                  </a:lnTo>
                  <a:cubicBezTo>
                    <a:pt x="5859" y="6788"/>
                    <a:pt x="5859" y="6597"/>
                    <a:pt x="5978" y="6478"/>
                  </a:cubicBezTo>
                  <a:lnTo>
                    <a:pt x="6002" y="6478"/>
                  </a:lnTo>
                  <a:cubicBezTo>
                    <a:pt x="6061" y="6407"/>
                    <a:pt x="6139" y="6371"/>
                    <a:pt x="6216" y="6371"/>
                  </a:cubicBezTo>
                  <a:cubicBezTo>
                    <a:pt x="6294" y="6371"/>
                    <a:pt x="6371" y="6407"/>
                    <a:pt x="6430" y="6478"/>
                  </a:cubicBezTo>
                  <a:lnTo>
                    <a:pt x="6621" y="6645"/>
                  </a:lnTo>
                  <a:lnTo>
                    <a:pt x="7288" y="6002"/>
                  </a:lnTo>
                  <a:cubicBezTo>
                    <a:pt x="7335" y="5931"/>
                    <a:pt x="7413" y="5895"/>
                    <a:pt x="7493" y="5895"/>
                  </a:cubicBezTo>
                  <a:close/>
                  <a:moveTo>
                    <a:pt x="4830" y="8477"/>
                  </a:moveTo>
                  <a:cubicBezTo>
                    <a:pt x="5226" y="8477"/>
                    <a:pt x="5226" y="9100"/>
                    <a:pt x="4830" y="9100"/>
                  </a:cubicBezTo>
                  <a:cubicBezTo>
                    <a:pt x="4816" y="9100"/>
                    <a:pt x="4802" y="9100"/>
                    <a:pt x="4787" y="9098"/>
                  </a:cubicBezTo>
                  <a:lnTo>
                    <a:pt x="1549" y="9098"/>
                  </a:lnTo>
                  <a:cubicBezTo>
                    <a:pt x="1533" y="9100"/>
                    <a:pt x="1518" y="9100"/>
                    <a:pt x="1504" y="9100"/>
                  </a:cubicBezTo>
                  <a:cubicBezTo>
                    <a:pt x="1087" y="9100"/>
                    <a:pt x="1087" y="8477"/>
                    <a:pt x="1504" y="8477"/>
                  </a:cubicBezTo>
                  <a:cubicBezTo>
                    <a:pt x="1518" y="8477"/>
                    <a:pt x="1533" y="8477"/>
                    <a:pt x="1549" y="8479"/>
                  </a:cubicBezTo>
                  <a:lnTo>
                    <a:pt x="4787" y="8479"/>
                  </a:lnTo>
                  <a:cubicBezTo>
                    <a:pt x="4802" y="8477"/>
                    <a:pt x="4816" y="8477"/>
                    <a:pt x="4830" y="8477"/>
                  </a:cubicBezTo>
                  <a:close/>
                  <a:moveTo>
                    <a:pt x="7483" y="7970"/>
                  </a:moveTo>
                  <a:cubicBezTo>
                    <a:pt x="7722" y="7970"/>
                    <a:pt x="7929" y="8285"/>
                    <a:pt x="7693" y="8503"/>
                  </a:cubicBezTo>
                  <a:lnTo>
                    <a:pt x="7716" y="8503"/>
                  </a:lnTo>
                  <a:lnTo>
                    <a:pt x="6812" y="9384"/>
                  </a:lnTo>
                  <a:cubicBezTo>
                    <a:pt x="6764" y="9455"/>
                    <a:pt x="6669" y="9479"/>
                    <a:pt x="6597" y="9479"/>
                  </a:cubicBezTo>
                  <a:cubicBezTo>
                    <a:pt x="6502" y="9479"/>
                    <a:pt x="6430" y="9455"/>
                    <a:pt x="6383" y="9384"/>
                  </a:cubicBezTo>
                  <a:lnTo>
                    <a:pt x="5954" y="8979"/>
                  </a:lnTo>
                  <a:cubicBezTo>
                    <a:pt x="5835" y="8860"/>
                    <a:pt x="5835" y="8669"/>
                    <a:pt x="5954" y="8550"/>
                  </a:cubicBezTo>
                  <a:cubicBezTo>
                    <a:pt x="6014" y="8479"/>
                    <a:pt x="6097" y="8443"/>
                    <a:pt x="6180" y="8443"/>
                  </a:cubicBezTo>
                  <a:cubicBezTo>
                    <a:pt x="6264" y="8443"/>
                    <a:pt x="6347" y="8479"/>
                    <a:pt x="6407" y="8550"/>
                  </a:cubicBezTo>
                  <a:lnTo>
                    <a:pt x="6597" y="8717"/>
                  </a:lnTo>
                  <a:lnTo>
                    <a:pt x="7264" y="8074"/>
                  </a:lnTo>
                  <a:cubicBezTo>
                    <a:pt x="7332" y="8000"/>
                    <a:pt x="7409" y="7970"/>
                    <a:pt x="7483" y="7970"/>
                  </a:cubicBezTo>
                  <a:close/>
                  <a:moveTo>
                    <a:pt x="906" y="1"/>
                  </a:moveTo>
                  <a:cubicBezTo>
                    <a:pt x="405" y="1"/>
                    <a:pt x="1" y="406"/>
                    <a:pt x="1" y="906"/>
                  </a:cubicBezTo>
                  <a:lnTo>
                    <a:pt x="1" y="9836"/>
                  </a:lnTo>
                  <a:cubicBezTo>
                    <a:pt x="1" y="10313"/>
                    <a:pt x="405" y="10717"/>
                    <a:pt x="906" y="10717"/>
                  </a:cubicBezTo>
                  <a:lnTo>
                    <a:pt x="7669" y="10717"/>
                  </a:lnTo>
                  <a:cubicBezTo>
                    <a:pt x="8169" y="10717"/>
                    <a:pt x="8574" y="10313"/>
                    <a:pt x="8574" y="9836"/>
                  </a:cubicBezTo>
                  <a:lnTo>
                    <a:pt x="8574" y="2835"/>
                  </a:lnTo>
                  <a:lnTo>
                    <a:pt x="6264" y="2835"/>
                  </a:lnTo>
                  <a:cubicBezTo>
                    <a:pt x="6073" y="2835"/>
                    <a:pt x="5954" y="2692"/>
                    <a:pt x="5954" y="2525"/>
                  </a:cubicBezTo>
                  <a:lnTo>
                    <a:pt x="5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4"/>
          <p:cNvSpPr/>
          <p:nvPr/>
        </p:nvSpPr>
        <p:spPr>
          <a:xfrm>
            <a:off x="438912" y="2667400"/>
            <a:ext cx="552600" cy="552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24"/>
          <p:cNvGrpSpPr/>
          <p:nvPr/>
        </p:nvGrpSpPr>
        <p:grpSpPr>
          <a:xfrm>
            <a:off x="7795076" y="1990072"/>
            <a:ext cx="253594" cy="367554"/>
            <a:chOff x="1679051" y="4631822"/>
            <a:chExt cx="253594" cy="367554"/>
          </a:xfrm>
        </p:grpSpPr>
        <p:sp>
          <p:nvSpPr>
            <p:cNvPr id="604" name="Google Shape;604;p24"/>
            <p:cNvSpPr/>
            <p:nvPr/>
          </p:nvSpPr>
          <p:spPr>
            <a:xfrm>
              <a:off x="1743477" y="4708640"/>
              <a:ext cx="111701" cy="95714"/>
            </a:xfrm>
            <a:custGeom>
              <a:avLst/>
              <a:gdLst/>
              <a:ahLst/>
              <a:cxnLst/>
              <a:rect l="l" t="t" r="r" b="b"/>
              <a:pathLst>
                <a:path w="3263" h="2796" extrusionOk="0">
                  <a:moveTo>
                    <a:pt x="1881" y="0"/>
                  </a:moveTo>
                  <a:cubicBezTo>
                    <a:pt x="619" y="0"/>
                    <a:pt x="0" y="1501"/>
                    <a:pt x="881" y="2382"/>
                  </a:cubicBezTo>
                  <a:cubicBezTo>
                    <a:pt x="1167" y="2668"/>
                    <a:pt x="1519" y="2796"/>
                    <a:pt x="1863" y="2796"/>
                  </a:cubicBezTo>
                  <a:cubicBezTo>
                    <a:pt x="2578" y="2796"/>
                    <a:pt x="3263" y="2242"/>
                    <a:pt x="3263" y="1406"/>
                  </a:cubicBezTo>
                  <a:cubicBezTo>
                    <a:pt x="3263" y="620"/>
                    <a:pt x="2644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1679051" y="4631822"/>
              <a:ext cx="253594" cy="249692"/>
            </a:xfrm>
            <a:custGeom>
              <a:avLst/>
              <a:gdLst/>
              <a:ahLst/>
              <a:cxnLst/>
              <a:rect l="l" t="t" r="r" b="b"/>
              <a:pathLst>
                <a:path w="7408" h="7294" extrusionOk="0">
                  <a:moveTo>
                    <a:pt x="3728" y="1610"/>
                  </a:moveTo>
                  <a:cubicBezTo>
                    <a:pt x="4778" y="1610"/>
                    <a:pt x="5788" y="2421"/>
                    <a:pt x="5788" y="3650"/>
                  </a:cubicBezTo>
                  <a:cubicBezTo>
                    <a:pt x="5788" y="4745"/>
                    <a:pt x="4883" y="5650"/>
                    <a:pt x="3763" y="5674"/>
                  </a:cubicBezTo>
                  <a:cubicBezTo>
                    <a:pt x="1954" y="5674"/>
                    <a:pt x="1049" y="3483"/>
                    <a:pt x="2311" y="2197"/>
                  </a:cubicBezTo>
                  <a:cubicBezTo>
                    <a:pt x="2724" y="1791"/>
                    <a:pt x="3230" y="1610"/>
                    <a:pt x="3728" y="1610"/>
                  </a:cubicBezTo>
                  <a:close/>
                  <a:moveTo>
                    <a:pt x="3036" y="0"/>
                  </a:moveTo>
                  <a:cubicBezTo>
                    <a:pt x="3000" y="0"/>
                    <a:pt x="2965" y="2"/>
                    <a:pt x="2930" y="6"/>
                  </a:cubicBezTo>
                  <a:cubicBezTo>
                    <a:pt x="2716" y="77"/>
                    <a:pt x="2549" y="244"/>
                    <a:pt x="2454" y="435"/>
                  </a:cubicBezTo>
                  <a:cubicBezTo>
                    <a:pt x="2406" y="482"/>
                    <a:pt x="2358" y="554"/>
                    <a:pt x="2311" y="601"/>
                  </a:cubicBezTo>
                  <a:lnTo>
                    <a:pt x="2120" y="601"/>
                  </a:lnTo>
                  <a:cubicBezTo>
                    <a:pt x="2061" y="589"/>
                    <a:pt x="2003" y="583"/>
                    <a:pt x="1946" y="583"/>
                  </a:cubicBezTo>
                  <a:cubicBezTo>
                    <a:pt x="1776" y="583"/>
                    <a:pt x="1620" y="637"/>
                    <a:pt x="1477" y="744"/>
                  </a:cubicBezTo>
                  <a:cubicBezTo>
                    <a:pt x="1334" y="887"/>
                    <a:pt x="1239" y="1101"/>
                    <a:pt x="1215" y="1340"/>
                  </a:cubicBezTo>
                  <a:cubicBezTo>
                    <a:pt x="1215" y="1411"/>
                    <a:pt x="1192" y="1482"/>
                    <a:pt x="1168" y="1530"/>
                  </a:cubicBezTo>
                  <a:cubicBezTo>
                    <a:pt x="1120" y="1578"/>
                    <a:pt x="1049" y="1601"/>
                    <a:pt x="977" y="1625"/>
                  </a:cubicBezTo>
                  <a:cubicBezTo>
                    <a:pt x="763" y="1697"/>
                    <a:pt x="596" y="1840"/>
                    <a:pt x="477" y="2030"/>
                  </a:cubicBezTo>
                  <a:cubicBezTo>
                    <a:pt x="406" y="2244"/>
                    <a:pt x="406" y="2459"/>
                    <a:pt x="477" y="2673"/>
                  </a:cubicBezTo>
                  <a:cubicBezTo>
                    <a:pt x="501" y="2745"/>
                    <a:pt x="525" y="2816"/>
                    <a:pt x="525" y="2887"/>
                  </a:cubicBezTo>
                  <a:cubicBezTo>
                    <a:pt x="477" y="2935"/>
                    <a:pt x="453" y="3007"/>
                    <a:pt x="406" y="3054"/>
                  </a:cubicBezTo>
                  <a:cubicBezTo>
                    <a:pt x="1" y="3364"/>
                    <a:pt x="1" y="3935"/>
                    <a:pt x="406" y="4221"/>
                  </a:cubicBezTo>
                  <a:cubicBezTo>
                    <a:pt x="453" y="4269"/>
                    <a:pt x="477" y="4340"/>
                    <a:pt x="525" y="4388"/>
                  </a:cubicBezTo>
                  <a:cubicBezTo>
                    <a:pt x="525" y="4483"/>
                    <a:pt x="501" y="4554"/>
                    <a:pt x="477" y="4626"/>
                  </a:cubicBezTo>
                  <a:cubicBezTo>
                    <a:pt x="406" y="4816"/>
                    <a:pt x="406" y="5055"/>
                    <a:pt x="477" y="5245"/>
                  </a:cubicBezTo>
                  <a:cubicBezTo>
                    <a:pt x="596" y="5436"/>
                    <a:pt x="763" y="5578"/>
                    <a:pt x="977" y="5650"/>
                  </a:cubicBezTo>
                  <a:cubicBezTo>
                    <a:pt x="1049" y="5674"/>
                    <a:pt x="1120" y="5698"/>
                    <a:pt x="1168" y="5745"/>
                  </a:cubicBezTo>
                  <a:cubicBezTo>
                    <a:pt x="1192" y="5817"/>
                    <a:pt x="1215" y="5888"/>
                    <a:pt x="1215" y="5959"/>
                  </a:cubicBezTo>
                  <a:cubicBezTo>
                    <a:pt x="1239" y="6174"/>
                    <a:pt x="1334" y="6388"/>
                    <a:pt x="1477" y="6555"/>
                  </a:cubicBezTo>
                  <a:cubicBezTo>
                    <a:pt x="1619" y="6643"/>
                    <a:pt x="1773" y="6692"/>
                    <a:pt x="1940" y="6692"/>
                  </a:cubicBezTo>
                  <a:cubicBezTo>
                    <a:pt x="1999" y="6692"/>
                    <a:pt x="2059" y="6686"/>
                    <a:pt x="2120" y="6674"/>
                  </a:cubicBezTo>
                  <a:lnTo>
                    <a:pt x="2311" y="6674"/>
                  </a:lnTo>
                  <a:cubicBezTo>
                    <a:pt x="2358" y="6745"/>
                    <a:pt x="2406" y="6793"/>
                    <a:pt x="2454" y="6841"/>
                  </a:cubicBezTo>
                  <a:cubicBezTo>
                    <a:pt x="2549" y="7055"/>
                    <a:pt x="2739" y="7198"/>
                    <a:pt x="2954" y="7269"/>
                  </a:cubicBezTo>
                  <a:cubicBezTo>
                    <a:pt x="2989" y="7273"/>
                    <a:pt x="3023" y="7275"/>
                    <a:pt x="3058" y="7275"/>
                  </a:cubicBezTo>
                  <a:cubicBezTo>
                    <a:pt x="3236" y="7275"/>
                    <a:pt x="3410" y="7222"/>
                    <a:pt x="3549" y="7103"/>
                  </a:cubicBezTo>
                  <a:cubicBezTo>
                    <a:pt x="3621" y="7079"/>
                    <a:pt x="3692" y="7055"/>
                    <a:pt x="3740" y="7031"/>
                  </a:cubicBezTo>
                  <a:cubicBezTo>
                    <a:pt x="3811" y="7055"/>
                    <a:pt x="3883" y="7079"/>
                    <a:pt x="3954" y="7103"/>
                  </a:cubicBezTo>
                  <a:cubicBezTo>
                    <a:pt x="4097" y="7222"/>
                    <a:pt x="4264" y="7269"/>
                    <a:pt x="4430" y="7293"/>
                  </a:cubicBezTo>
                  <a:lnTo>
                    <a:pt x="4549" y="7293"/>
                  </a:lnTo>
                  <a:cubicBezTo>
                    <a:pt x="4764" y="7222"/>
                    <a:pt x="4954" y="7055"/>
                    <a:pt x="5049" y="6864"/>
                  </a:cubicBezTo>
                  <a:cubicBezTo>
                    <a:pt x="5097" y="6817"/>
                    <a:pt x="5145" y="6745"/>
                    <a:pt x="5192" y="6698"/>
                  </a:cubicBezTo>
                  <a:lnTo>
                    <a:pt x="5383" y="6698"/>
                  </a:lnTo>
                  <a:cubicBezTo>
                    <a:pt x="5436" y="6710"/>
                    <a:pt x="5492" y="6716"/>
                    <a:pt x="5547" y="6716"/>
                  </a:cubicBezTo>
                  <a:cubicBezTo>
                    <a:pt x="5712" y="6716"/>
                    <a:pt x="5877" y="6662"/>
                    <a:pt x="6002" y="6555"/>
                  </a:cubicBezTo>
                  <a:cubicBezTo>
                    <a:pt x="6169" y="6412"/>
                    <a:pt x="6264" y="6198"/>
                    <a:pt x="6288" y="5959"/>
                  </a:cubicBezTo>
                  <a:cubicBezTo>
                    <a:pt x="6288" y="5888"/>
                    <a:pt x="6312" y="5817"/>
                    <a:pt x="6335" y="5769"/>
                  </a:cubicBezTo>
                  <a:cubicBezTo>
                    <a:pt x="6383" y="5721"/>
                    <a:pt x="6455" y="5698"/>
                    <a:pt x="6502" y="5674"/>
                  </a:cubicBezTo>
                  <a:cubicBezTo>
                    <a:pt x="6716" y="5602"/>
                    <a:pt x="6907" y="5459"/>
                    <a:pt x="7026" y="5269"/>
                  </a:cubicBezTo>
                  <a:cubicBezTo>
                    <a:pt x="7098" y="5055"/>
                    <a:pt x="7074" y="4840"/>
                    <a:pt x="7002" y="4626"/>
                  </a:cubicBezTo>
                  <a:cubicBezTo>
                    <a:pt x="6978" y="4554"/>
                    <a:pt x="6955" y="4483"/>
                    <a:pt x="6955" y="4412"/>
                  </a:cubicBezTo>
                  <a:cubicBezTo>
                    <a:pt x="7002" y="4340"/>
                    <a:pt x="7026" y="4292"/>
                    <a:pt x="7074" y="4245"/>
                  </a:cubicBezTo>
                  <a:lnTo>
                    <a:pt x="7098" y="4221"/>
                  </a:lnTo>
                  <a:cubicBezTo>
                    <a:pt x="7264" y="4078"/>
                    <a:pt x="7383" y="3864"/>
                    <a:pt x="7407" y="3650"/>
                  </a:cubicBezTo>
                  <a:cubicBezTo>
                    <a:pt x="7383" y="3411"/>
                    <a:pt x="7264" y="3197"/>
                    <a:pt x="7098" y="3054"/>
                  </a:cubicBezTo>
                  <a:cubicBezTo>
                    <a:pt x="7050" y="3007"/>
                    <a:pt x="7002" y="2935"/>
                    <a:pt x="6978" y="2887"/>
                  </a:cubicBezTo>
                  <a:cubicBezTo>
                    <a:pt x="6978" y="2816"/>
                    <a:pt x="7002" y="2745"/>
                    <a:pt x="7026" y="2673"/>
                  </a:cubicBezTo>
                  <a:cubicBezTo>
                    <a:pt x="7098" y="2459"/>
                    <a:pt x="7098" y="2244"/>
                    <a:pt x="7026" y="2030"/>
                  </a:cubicBezTo>
                  <a:cubicBezTo>
                    <a:pt x="6907" y="1840"/>
                    <a:pt x="6716" y="1697"/>
                    <a:pt x="6502" y="1649"/>
                  </a:cubicBezTo>
                  <a:cubicBezTo>
                    <a:pt x="6431" y="1601"/>
                    <a:pt x="6383" y="1578"/>
                    <a:pt x="6312" y="1554"/>
                  </a:cubicBezTo>
                  <a:cubicBezTo>
                    <a:pt x="6288" y="1482"/>
                    <a:pt x="6288" y="1411"/>
                    <a:pt x="6264" y="1340"/>
                  </a:cubicBezTo>
                  <a:cubicBezTo>
                    <a:pt x="6264" y="1101"/>
                    <a:pt x="6169" y="887"/>
                    <a:pt x="6002" y="744"/>
                  </a:cubicBezTo>
                  <a:cubicBezTo>
                    <a:pt x="5877" y="637"/>
                    <a:pt x="5712" y="583"/>
                    <a:pt x="5547" y="583"/>
                  </a:cubicBezTo>
                  <a:cubicBezTo>
                    <a:pt x="5492" y="583"/>
                    <a:pt x="5436" y="589"/>
                    <a:pt x="5383" y="601"/>
                  </a:cubicBezTo>
                  <a:lnTo>
                    <a:pt x="5169" y="601"/>
                  </a:lnTo>
                  <a:cubicBezTo>
                    <a:pt x="5121" y="554"/>
                    <a:pt x="5073" y="482"/>
                    <a:pt x="5049" y="435"/>
                  </a:cubicBezTo>
                  <a:cubicBezTo>
                    <a:pt x="4930" y="244"/>
                    <a:pt x="4764" y="77"/>
                    <a:pt x="4549" y="6"/>
                  </a:cubicBezTo>
                  <a:cubicBezTo>
                    <a:pt x="4515" y="2"/>
                    <a:pt x="4480" y="0"/>
                    <a:pt x="4445" y="0"/>
                  </a:cubicBezTo>
                  <a:cubicBezTo>
                    <a:pt x="4266" y="0"/>
                    <a:pt x="4090" y="53"/>
                    <a:pt x="3930" y="173"/>
                  </a:cubicBezTo>
                  <a:cubicBezTo>
                    <a:pt x="3883" y="196"/>
                    <a:pt x="3811" y="244"/>
                    <a:pt x="3740" y="268"/>
                  </a:cubicBezTo>
                  <a:cubicBezTo>
                    <a:pt x="3668" y="244"/>
                    <a:pt x="3621" y="196"/>
                    <a:pt x="3549" y="173"/>
                  </a:cubicBezTo>
                  <a:cubicBezTo>
                    <a:pt x="3410" y="53"/>
                    <a:pt x="3220" y="0"/>
                    <a:pt x="3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1722253" y="4876585"/>
              <a:ext cx="75038" cy="122792"/>
            </a:xfrm>
            <a:custGeom>
              <a:avLst/>
              <a:gdLst/>
              <a:ahLst/>
              <a:cxnLst/>
              <a:rect l="l" t="t" r="r" b="b"/>
              <a:pathLst>
                <a:path w="2192" h="3587" extrusionOk="0">
                  <a:moveTo>
                    <a:pt x="1" y="0"/>
                  </a:moveTo>
                  <a:lnTo>
                    <a:pt x="1" y="3263"/>
                  </a:lnTo>
                  <a:cubicBezTo>
                    <a:pt x="1" y="3382"/>
                    <a:pt x="49" y="3477"/>
                    <a:pt x="144" y="3525"/>
                  </a:cubicBezTo>
                  <a:cubicBezTo>
                    <a:pt x="204" y="3570"/>
                    <a:pt x="265" y="3587"/>
                    <a:pt x="325" y="3587"/>
                  </a:cubicBezTo>
                  <a:cubicBezTo>
                    <a:pt x="360" y="3587"/>
                    <a:pt x="395" y="3581"/>
                    <a:pt x="430" y="3572"/>
                  </a:cubicBezTo>
                  <a:lnTo>
                    <a:pt x="2192" y="2882"/>
                  </a:lnTo>
                  <a:lnTo>
                    <a:pt x="2192" y="715"/>
                  </a:lnTo>
                  <a:cubicBezTo>
                    <a:pt x="2074" y="754"/>
                    <a:pt x="1956" y="772"/>
                    <a:pt x="1842" y="772"/>
                  </a:cubicBezTo>
                  <a:cubicBezTo>
                    <a:pt x="1749" y="772"/>
                    <a:pt x="1658" y="760"/>
                    <a:pt x="1573" y="738"/>
                  </a:cubicBezTo>
                  <a:lnTo>
                    <a:pt x="1549" y="738"/>
                  </a:lnTo>
                  <a:cubicBezTo>
                    <a:pt x="1239" y="643"/>
                    <a:pt x="954" y="453"/>
                    <a:pt x="763" y="167"/>
                  </a:cubicBezTo>
                  <a:cubicBezTo>
                    <a:pt x="729" y="170"/>
                    <a:pt x="695" y="171"/>
                    <a:pt x="662" y="171"/>
                  </a:cubicBezTo>
                  <a:cubicBezTo>
                    <a:pt x="434" y="171"/>
                    <a:pt x="208" y="10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1818480" y="4876585"/>
              <a:ext cx="75038" cy="122313"/>
            </a:xfrm>
            <a:custGeom>
              <a:avLst/>
              <a:gdLst/>
              <a:ahLst/>
              <a:cxnLst/>
              <a:rect l="l" t="t" r="r" b="b"/>
              <a:pathLst>
                <a:path w="2192" h="3573" extrusionOk="0">
                  <a:moveTo>
                    <a:pt x="2191" y="0"/>
                  </a:moveTo>
                  <a:cubicBezTo>
                    <a:pt x="1984" y="104"/>
                    <a:pt x="1758" y="171"/>
                    <a:pt x="1530" y="171"/>
                  </a:cubicBezTo>
                  <a:cubicBezTo>
                    <a:pt x="1497" y="171"/>
                    <a:pt x="1463" y="170"/>
                    <a:pt x="1429" y="167"/>
                  </a:cubicBezTo>
                  <a:cubicBezTo>
                    <a:pt x="1238" y="453"/>
                    <a:pt x="976" y="643"/>
                    <a:pt x="643" y="738"/>
                  </a:cubicBezTo>
                  <a:cubicBezTo>
                    <a:pt x="548" y="762"/>
                    <a:pt x="476" y="762"/>
                    <a:pt x="381" y="762"/>
                  </a:cubicBezTo>
                  <a:cubicBezTo>
                    <a:pt x="238" y="762"/>
                    <a:pt x="119" y="738"/>
                    <a:pt x="0" y="715"/>
                  </a:cubicBezTo>
                  <a:lnTo>
                    <a:pt x="0" y="2882"/>
                  </a:lnTo>
                  <a:lnTo>
                    <a:pt x="1762" y="3549"/>
                  </a:lnTo>
                  <a:cubicBezTo>
                    <a:pt x="1786" y="3572"/>
                    <a:pt x="1834" y="3572"/>
                    <a:pt x="1858" y="3572"/>
                  </a:cubicBezTo>
                  <a:cubicBezTo>
                    <a:pt x="1929" y="3572"/>
                    <a:pt x="2000" y="3549"/>
                    <a:pt x="2048" y="3525"/>
                  </a:cubicBezTo>
                  <a:cubicBezTo>
                    <a:pt x="2143" y="3453"/>
                    <a:pt x="2191" y="3358"/>
                    <a:pt x="2191" y="3263"/>
                  </a:cubicBezTo>
                  <a:lnTo>
                    <a:pt x="21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24"/>
          <p:cNvGrpSpPr/>
          <p:nvPr/>
        </p:nvGrpSpPr>
        <p:grpSpPr>
          <a:xfrm>
            <a:off x="528346" y="2761299"/>
            <a:ext cx="373716" cy="364645"/>
            <a:chOff x="2415221" y="4633637"/>
            <a:chExt cx="373716" cy="364645"/>
          </a:xfrm>
        </p:grpSpPr>
        <p:sp>
          <p:nvSpPr>
            <p:cNvPr id="609" name="Google Shape;609;p24"/>
            <p:cNvSpPr/>
            <p:nvPr/>
          </p:nvSpPr>
          <p:spPr>
            <a:xfrm>
              <a:off x="2415221" y="4633637"/>
              <a:ext cx="373716" cy="364645"/>
            </a:xfrm>
            <a:custGeom>
              <a:avLst/>
              <a:gdLst/>
              <a:ahLst/>
              <a:cxnLst/>
              <a:rect l="l" t="t" r="r" b="b"/>
              <a:pathLst>
                <a:path w="10917" h="10652" extrusionOk="0">
                  <a:moveTo>
                    <a:pt x="5740" y="1287"/>
                  </a:moveTo>
                  <a:cubicBezTo>
                    <a:pt x="7740" y="1453"/>
                    <a:pt x="9312" y="3025"/>
                    <a:pt x="9455" y="5025"/>
                  </a:cubicBezTo>
                  <a:lnTo>
                    <a:pt x="9074" y="5025"/>
                  </a:lnTo>
                  <a:cubicBezTo>
                    <a:pt x="9059" y="5024"/>
                    <a:pt x="9045" y="5023"/>
                    <a:pt x="9031" y="5023"/>
                  </a:cubicBezTo>
                  <a:cubicBezTo>
                    <a:pt x="8635" y="5023"/>
                    <a:pt x="8635" y="5647"/>
                    <a:pt x="9031" y="5647"/>
                  </a:cubicBezTo>
                  <a:cubicBezTo>
                    <a:pt x="9045" y="5647"/>
                    <a:pt x="9059" y="5646"/>
                    <a:pt x="9074" y="5645"/>
                  </a:cubicBezTo>
                  <a:lnTo>
                    <a:pt x="9455" y="5645"/>
                  </a:lnTo>
                  <a:cubicBezTo>
                    <a:pt x="9288" y="7621"/>
                    <a:pt x="7716" y="9193"/>
                    <a:pt x="5740" y="9336"/>
                  </a:cubicBezTo>
                  <a:lnTo>
                    <a:pt x="5740" y="8955"/>
                  </a:lnTo>
                  <a:cubicBezTo>
                    <a:pt x="5728" y="8764"/>
                    <a:pt x="5585" y="8669"/>
                    <a:pt x="5439" y="8669"/>
                  </a:cubicBezTo>
                  <a:cubicBezTo>
                    <a:pt x="5293" y="8669"/>
                    <a:pt x="5144" y="8764"/>
                    <a:pt x="5120" y="8955"/>
                  </a:cubicBezTo>
                  <a:lnTo>
                    <a:pt x="5120" y="9336"/>
                  </a:lnTo>
                  <a:cubicBezTo>
                    <a:pt x="3144" y="9169"/>
                    <a:pt x="1572" y="7597"/>
                    <a:pt x="1405" y="5645"/>
                  </a:cubicBezTo>
                  <a:lnTo>
                    <a:pt x="1786" y="5645"/>
                  </a:lnTo>
                  <a:cubicBezTo>
                    <a:pt x="2167" y="5597"/>
                    <a:pt x="2167" y="5049"/>
                    <a:pt x="1786" y="5002"/>
                  </a:cubicBezTo>
                  <a:lnTo>
                    <a:pt x="1405" y="5002"/>
                  </a:lnTo>
                  <a:cubicBezTo>
                    <a:pt x="1572" y="3025"/>
                    <a:pt x="3144" y="1453"/>
                    <a:pt x="5120" y="1287"/>
                  </a:cubicBezTo>
                  <a:lnTo>
                    <a:pt x="5120" y="1668"/>
                  </a:lnTo>
                  <a:cubicBezTo>
                    <a:pt x="5144" y="1858"/>
                    <a:pt x="5293" y="1953"/>
                    <a:pt x="5439" y="1953"/>
                  </a:cubicBezTo>
                  <a:cubicBezTo>
                    <a:pt x="5585" y="1953"/>
                    <a:pt x="5728" y="1858"/>
                    <a:pt x="5740" y="1668"/>
                  </a:cubicBezTo>
                  <a:lnTo>
                    <a:pt x="5740" y="1287"/>
                  </a:lnTo>
                  <a:close/>
                  <a:moveTo>
                    <a:pt x="5439" y="1"/>
                  </a:moveTo>
                  <a:cubicBezTo>
                    <a:pt x="5293" y="1"/>
                    <a:pt x="5144" y="96"/>
                    <a:pt x="5120" y="286"/>
                  </a:cubicBezTo>
                  <a:lnTo>
                    <a:pt x="5120" y="667"/>
                  </a:lnTo>
                  <a:cubicBezTo>
                    <a:pt x="2787" y="834"/>
                    <a:pt x="929" y="2692"/>
                    <a:pt x="786" y="5025"/>
                  </a:cubicBezTo>
                  <a:lnTo>
                    <a:pt x="381" y="5025"/>
                  </a:lnTo>
                  <a:cubicBezTo>
                    <a:pt x="0" y="5049"/>
                    <a:pt x="0" y="5597"/>
                    <a:pt x="381" y="5645"/>
                  </a:cubicBezTo>
                  <a:lnTo>
                    <a:pt x="786" y="5645"/>
                  </a:lnTo>
                  <a:cubicBezTo>
                    <a:pt x="953" y="7955"/>
                    <a:pt x="2810" y="9812"/>
                    <a:pt x="5120" y="9979"/>
                  </a:cubicBezTo>
                  <a:lnTo>
                    <a:pt x="5120" y="10384"/>
                  </a:lnTo>
                  <a:cubicBezTo>
                    <a:pt x="5144" y="10562"/>
                    <a:pt x="5293" y="10652"/>
                    <a:pt x="5439" y="10652"/>
                  </a:cubicBezTo>
                  <a:cubicBezTo>
                    <a:pt x="5585" y="10652"/>
                    <a:pt x="5728" y="10562"/>
                    <a:pt x="5740" y="10384"/>
                  </a:cubicBezTo>
                  <a:lnTo>
                    <a:pt x="5740" y="9979"/>
                  </a:lnTo>
                  <a:cubicBezTo>
                    <a:pt x="8073" y="9812"/>
                    <a:pt x="9931" y="7978"/>
                    <a:pt x="10074" y="5645"/>
                  </a:cubicBezTo>
                  <a:lnTo>
                    <a:pt x="10479" y="5645"/>
                  </a:lnTo>
                  <a:cubicBezTo>
                    <a:pt x="10493" y="5646"/>
                    <a:pt x="10507" y="5647"/>
                    <a:pt x="10521" y="5647"/>
                  </a:cubicBezTo>
                  <a:cubicBezTo>
                    <a:pt x="10917" y="5647"/>
                    <a:pt x="10917" y="5023"/>
                    <a:pt x="10521" y="5023"/>
                  </a:cubicBezTo>
                  <a:cubicBezTo>
                    <a:pt x="10507" y="5023"/>
                    <a:pt x="10493" y="5024"/>
                    <a:pt x="10479" y="5025"/>
                  </a:cubicBezTo>
                  <a:lnTo>
                    <a:pt x="10074" y="5025"/>
                  </a:lnTo>
                  <a:cubicBezTo>
                    <a:pt x="9931" y="2692"/>
                    <a:pt x="8073" y="834"/>
                    <a:pt x="5740" y="667"/>
                  </a:cubicBezTo>
                  <a:lnTo>
                    <a:pt x="5740" y="286"/>
                  </a:lnTo>
                  <a:cubicBezTo>
                    <a:pt x="5728" y="96"/>
                    <a:pt x="5585" y="1"/>
                    <a:pt x="5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2496729" y="4741435"/>
              <a:ext cx="209571" cy="90340"/>
            </a:xfrm>
            <a:custGeom>
              <a:avLst/>
              <a:gdLst/>
              <a:ahLst/>
              <a:cxnLst/>
              <a:rect l="l" t="t" r="r" b="b"/>
              <a:pathLst>
                <a:path w="6122" h="2639" extrusionOk="0">
                  <a:moveTo>
                    <a:pt x="3061" y="1"/>
                  </a:moveTo>
                  <a:cubicBezTo>
                    <a:pt x="3025" y="1"/>
                    <a:pt x="2989" y="7"/>
                    <a:pt x="2954" y="19"/>
                  </a:cubicBezTo>
                  <a:lnTo>
                    <a:pt x="215" y="1019"/>
                  </a:lnTo>
                  <a:cubicBezTo>
                    <a:pt x="96" y="1067"/>
                    <a:pt x="1" y="1186"/>
                    <a:pt x="1" y="1329"/>
                  </a:cubicBezTo>
                  <a:cubicBezTo>
                    <a:pt x="1" y="1448"/>
                    <a:pt x="96" y="1591"/>
                    <a:pt x="215" y="1614"/>
                  </a:cubicBezTo>
                  <a:lnTo>
                    <a:pt x="2954" y="2615"/>
                  </a:lnTo>
                  <a:cubicBezTo>
                    <a:pt x="2978" y="2638"/>
                    <a:pt x="3025" y="2638"/>
                    <a:pt x="3049" y="2638"/>
                  </a:cubicBezTo>
                  <a:cubicBezTo>
                    <a:pt x="3097" y="2638"/>
                    <a:pt x="3120" y="2638"/>
                    <a:pt x="3168" y="2615"/>
                  </a:cubicBezTo>
                  <a:lnTo>
                    <a:pt x="5907" y="1614"/>
                  </a:lnTo>
                  <a:cubicBezTo>
                    <a:pt x="6026" y="1567"/>
                    <a:pt x="6121" y="1448"/>
                    <a:pt x="6121" y="1329"/>
                  </a:cubicBezTo>
                  <a:cubicBezTo>
                    <a:pt x="6097" y="1186"/>
                    <a:pt x="6026" y="1067"/>
                    <a:pt x="5907" y="1019"/>
                  </a:cubicBezTo>
                  <a:lnTo>
                    <a:pt x="3168" y="19"/>
                  </a:lnTo>
                  <a:cubicBezTo>
                    <a:pt x="3132" y="7"/>
                    <a:pt x="3097" y="1"/>
                    <a:pt x="3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2539143" y="4832562"/>
              <a:ext cx="123134" cy="48336"/>
            </a:xfrm>
            <a:custGeom>
              <a:avLst/>
              <a:gdLst/>
              <a:ahLst/>
              <a:cxnLst/>
              <a:rect l="l" t="t" r="r" b="b"/>
              <a:pathLst>
                <a:path w="3597" h="1412" extrusionOk="0">
                  <a:moveTo>
                    <a:pt x="24" y="0"/>
                  </a:moveTo>
                  <a:lnTo>
                    <a:pt x="24" y="667"/>
                  </a:lnTo>
                  <a:cubicBezTo>
                    <a:pt x="0" y="762"/>
                    <a:pt x="72" y="881"/>
                    <a:pt x="167" y="929"/>
                  </a:cubicBezTo>
                  <a:cubicBezTo>
                    <a:pt x="667" y="1250"/>
                    <a:pt x="1238" y="1411"/>
                    <a:pt x="1810" y="1411"/>
                  </a:cubicBezTo>
                  <a:cubicBezTo>
                    <a:pt x="2382" y="1411"/>
                    <a:pt x="2953" y="1250"/>
                    <a:pt x="3453" y="929"/>
                  </a:cubicBezTo>
                  <a:cubicBezTo>
                    <a:pt x="3548" y="881"/>
                    <a:pt x="3596" y="762"/>
                    <a:pt x="3596" y="667"/>
                  </a:cubicBezTo>
                  <a:lnTo>
                    <a:pt x="3596" y="0"/>
                  </a:lnTo>
                  <a:lnTo>
                    <a:pt x="2120" y="548"/>
                  </a:lnTo>
                  <a:cubicBezTo>
                    <a:pt x="2024" y="596"/>
                    <a:pt x="1905" y="596"/>
                    <a:pt x="1810" y="596"/>
                  </a:cubicBezTo>
                  <a:cubicBezTo>
                    <a:pt x="1691" y="596"/>
                    <a:pt x="1596" y="596"/>
                    <a:pt x="1477" y="548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12" name="Google Shape;612;p24"/>
          <p:cNvCxnSpPr>
            <a:stCxn id="549" idx="0"/>
            <a:endCxn id="567" idx="4"/>
          </p:cNvCxnSpPr>
          <p:nvPr/>
        </p:nvCxnSpPr>
        <p:spPr>
          <a:xfrm flipH="1" flipV="1">
            <a:off x="2711580" y="3086575"/>
            <a:ext cx="5886" cy="849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24"/>
          <p:cNvCxnSpPr>
            <a:stCxn id="567" idx="0"/>
            <a:endCxn id="557" idx="2"/>
          </p:cNvCxnSpPr>
          <p:nvPr/>
        </p:nvCxnSpPr>
        <p:spPr>
          <a:xfrm flipH="1" flipV="1">
            <a:off x="2711573" y="2667400"/>
            <a:ext cx="7" cy="1332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24"/>
          <p:cNvCxnSpPr>
            <a:stCxn id="563" idx="2"/>
            <a:endCxn id="569" idx="0"/>
          </p:cNvCxnSpPr>
          <p:nvPr/>
        </p:nvCxnSpPr>
        <p:spPr>
          <a:xfrm>
            <a:off x="6349168" y="2591644"/>
            <a:ext cx="20" cy="20903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7" name="Google Shape;617;p24"/>
          <p:cNvCxnSpPr>
            <a:stCxn id="569" idx="4"/>
            <a:endCxn id="555" idx="0"/>
          </p:cNvCxnSpPr>
          <p:nvPr/>
        </p:nvCxnSpPr>
        <p:spPr>
          <a:xfrm flipH="1">
            <a:off x="6349187" y="3086575"/>
            <a:ext cx="1" cy="1334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8" name="Google Shape;618;p24"/>
          <p:cNvCxnSpPr>
            <a:stCxn id="545" idx="4"/>
            <a:endCxn id="619" idx="0"/>
          </p:cNvCxnSpPr>
          <p:nvPr/>
        </p:nvCxnSpPr>
        <p:spPr>
          <a:xfrm>
            <a:off x="7921275" y="2450150"/>
            <a:ext cx="1200" cy="27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0" name="Google Shape;620;p24"/>
          <p:cNvCxnSpPr/>
          <p:nvPr/>
        </p:nvCxnSpPr>
        <p:spPr>
          <a:xfrm>
            <a:off x="2844363" y="2938637"/>
            <a:ext cx="1680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1" name="Google Shape;621;p24"/>
          <p:cNvCxnSpPr>
            <a:endCxn id="569" idx="2"/>
          </p:cNvCxnSpPr>
          <p:nvPr/>
        </p:nvCxnSpPr>
        <p:spPr>
          <a:xfrm>
            <a:off x="4525263" y="2943625"/>
            <a:ext cx="1680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2" name="Google Shape;622;p24"/>
          <p:cNvCxnSpPr>
            <a:stCxn id="569" idx="6"/>
            <a:endCxn id="619" idx="1"/>
          </p:cNvCxnSpPr>
          <p:nvPr/>
        </p:nvCxnSpPr>
        <p:spPr>
          <a:xfrm>
            <a:off x="6492138" y="2943625"/>
            <a:ext cx="851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9" name="Google Shape;619;p24"/>
          <p:cNvSpPr/>
          <p:nvPr/>
        </p:nvSpPr>
        <p:spPr>
          <a:xfrm>
            <a:off x="7343775" y="2729350"/>
            <a:ext cx="1371600" cy="4287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Success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SEMESTER 1</a:t>
            </a:r>
            <a:endParaRPr dirty="0"/>
          </a:p>
        </p:txBody>
      </p:sp>
      <p:graphicFrame>
        <p:nvGraphicFramePr>
          <p:cNvPr id="628" name="Google Shape;628;p25"/>
          <p:cNvGraphicFramePr/>
          <p:nvPr>
            <p:extLst>
              <p:ext uri="{D42A27DB-BD31-4B8C-83A1-F6EECF244321}">
                <p14:modId xmlns:p14="http://schemas.microsoft.com/office/powerpoint/2010/main" val="1576978701"/>
              </p:ext>
            </p:extLst>
          </p:nvPr>
        </p:nvGraphicFramePr>
        <p:xfrm>
          <a:off x="457188" y="1074650"/>
          <a:ext cx="8229600" cy="4011675"/>
        </p:xfrm>
        <a:graphic>
          <a:graphicData uri="http://schemas.openxmlformats.org/drawingml/2006/table">
            <a:tbl>
              <a:tblPr>
                <a:noFill/>
                <a:tableStyleId>{7CAD01FB-1F24-4F5A-BE7B-29B82E82CEF1}</a:tableStyleId>
              </a:tblPr>
              <a:tblGrid>
                <a:gridCol w="762012"/>
                <a:gridCol w="1066800"/>
                <a:gridCol w="762000"/>
                <a:gridCol w="4572000"/>
                <a:gridCol w="1066788"/>
              </a:tblGrid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code 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Credit</a:t>
                      </a:r>
                      <a:r>
                        <a:rPr lang="en-US" b="1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Weightage</a:t>
                      </a:r>
                      <a:endParaRPr b="1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8461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MMPC-001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Management Functions And Behaviour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44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MMPC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Management Of Human Resources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MMPC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Business Environment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MMPC 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Accounting For Managers(New)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MMPC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Management Of Machines And Materials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MMPC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Marketing For Managers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MMPC-007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Business </a:t>
                      </a:r>
                      <a:r>
                        <a:rPr lang="en-IN" sz="14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Communication (New)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pSp>
        <p:nvGrpSpPr>
          <p:cNvPr id="629" name="Google Shape;629;p25"/>
          <p:cNvGrpSpPr/>
          <p:nvPr/>
        </p:nvGrpSpPr>
        <p:grpSpPr>
          <a:xfrm>
            <a:off x="2546711" y="1864374"/>
            <a:ext cx="318384" cy="259070"/>
            <a:chOff x="6383761" y="2911879"/>
            <a:chExt cx="367691" cy="299226"/>
          </a:xfrm>
        </p:grpSpPr>
        <p:sp>
          <p:nvSpPr>
            <p:cNvPr id="630" name="Google Shape;630;p25"/>
            <p:cNvSpPr/>
            <p:nvPr/>
          </p:nvSpPr>
          <p:spPr>
            <a:xfrm>
              <a:off x="6451404" y="2911879"/>
              <a:ext cx="31836" cy="85650"/>
            </a:xfrm>
            <a:custGeom>
              <a:avLst/>
              <a:gdLst/>
              <a:ahLst/>
              <a:cxnLst/>
              <a:rect l="l" t="t" r="r" b="b"/>
              <a:pathLst>
                <a:path w="930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930" y="2501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6384582" y="2911879"/>
              <a:ext cx="45666" cy="85650"/>
            </a:xfrm>
            <a:custGeom>
              <a:avLst/>
              <a:gdLst/>
              <a:ahLst/>
              <a:cxnLst/>
              <a:rect l="l" t="t" r="r" b="b"/>
              <a:pathLst>
                <a:path w="1334" h="2502" extrusionOk="0">
                  <a:moveTo>
                    <a:pt x="357" y="1"/>
                  </a:moveTo>
                  <a:cubicBezTo>
                    <a:pt x="143" y="1"/>
                    <a:pt x="0" y="167"/>
                    <a:pt x="0" y="382"/>
                  </a:cubicBezTo>
                  <a:lnTo>
                    <a:pt x="0" y="2120"/>
                  </a:lnTo>
                  <a:cubicBezTo>
                    <a:pt x="0" y="2334"/>
                    <a:pt x="143" y="2501"/>
                    <a:pt x="357" y="2501"/>
                  </a:cubicBezTo>
                  <a:lnTo>
                    <a:pt x="1334" y="2501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6504396" y="2911879"/>
              <a:ext cx="196529" cy="85650"/>
            </a:xfrm>
            <a:custGeom>
              <a:avLst/>
              <a:gdLst/>
              <a:ahLst/>
              <a:cxnLst/>
              <a:rect l="l" t="t" r="r" b="b"/>
              <a:pathLst>
                <a:path w="5741" h="2502" extrusionOk="0">
                  <a:moveTo>
                    <a:pt x="1218" y="927"/>
                  </a:moveTo>
                  <a:cubicBezTo>
                    <a:pt x="1233" y="927"/>
                    <a:pt x="1248" y="928"/>
                    <a:pt x="1263" y="929"/>
                  </a:cubicBezTo>
                  <a:lnTo>
                    <a:pt x="4168" y="929"/>
                  </a:lnTo>
                  <a:cubicBezTo>
                    <a:pt x="4549" y="977"/>
                    <a:pt x="4549" y="1525"/>
                    <a:pt x="4168" y="1572"/>
                  </a:cubicBezTo>
                  <a:lnTo>
                    <a:pt x="1263" y="1572"/>
                  </a:lnTo>
                  <a:cubicBezTo>
                    <a:pt x="1255" y="1573"/>
                    <a:pt x="1247" y="1573"/>
                    <a:pt x="1240" y="1573"/>
                  </a:cubicBezTo>
                  <a:cubicBezTo>
                    <a:pt x="802" y="1573"/>
                    <a:pt x="794" y="927"/>
                    <a:pt x="1218" y="927"/>
                  </a:cubicBezTo>
                  <a:close/>
                  <a:moveTo>
                    <a:pt x="1" y="1"/>
                  </a:moveTo>
                  <a:lnTo>
                    <a:pt x="1" y="2501"/>
                  </a:lnTo>
                  <a:lnTo>
                    <a:pt x="5740" y="2501"/>
                  </a:lnTo>
                  <a:lnTo>
                    <a:pt x="5740" y="382"/>
                  </a:lnTo>
                  <a:cubicBezTo>
                    <a:pt x="5740" y="167"/>
                    <a:pt x="5573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6665837" y="3018684"/>
              <a:ext cx="85615" cy="85615"/>
            </a:xfrm>
            <a:custGeom>
              <a:avLst/>
              <a:gdLst/>
              <a:ahLst/>
              <a:cxnLst/>
              <a:rect l="l" t="t" r="r" b="b"/>
              <a:pathLst>
                <a:path w="2501" h="2501" extrusionOk="0">
                  <a:moveTo>
                    <a:pt x="0" y="0"/>
                  </a:moveTo>
                  <a:lnTo>
                    <a:pt x="0" y="2501"/>
                  </a:lnTo>
                  <a:lnTo>
                    <a:pt x="2119" y="2501"/>
                  </a:lnTo>
                  <a:cubicBezTo>
                    <a:pt x="2334" y="2501"/>
                    <a:pt x="2501" y="2334"/>
                    <a:pt x="2501" y="2120"/>
                  </a:cubicBezTo>
                  <a:lnTo>
                    <a:pt x="2501" y="381"/>
                  </a:lnTo>
                  <a:cubicBezTo>
                    <a:pt x="2501" y="167"/>
                    <a:pt x="2334" y="0"/>
                    <a:pt x="2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6577791" y="3018684"/>
              <a:ext cx="66034" cy="154936"/>
            </a:xfrm>
            <a:custGeom>
              <a:avLst/>
              <a:gdLst/>
              <a:ahLst/>
              <a:cxnLst/>
              <a:rect l="l" t="t" r="r" b="b"/>
              <a:pathLst>
                <a:path w="1929" h="4526" extrusionOk="0">
                  <a:moveTo>
                    <a:pt x="0" y="0"/>
                  </a:moveTo>
                  <a:lnTo>
                    <a:pt x="0" y="4525"/>
                  </a:lnTo>
                  <a:lnTo>
                    <a:pt x="976" y="4120"/>
                  </a:lnTo>
                  <a:lnTo>
                    <a:pt x="1929" y="4525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6444900" y="3018684"/>
              <a:ext cx="111701" cy="85615"/>
            </a:xfrm>
            <a:custGeom>
              <a:avLst/>
              <a:gdLst/>
              <a:ahLst/>
              <a:cxnLst/>
              <a:rect l="l" t="t" r="r" b="b"/>
              <a:pathLst>
                <a:path w="3263" h="2501" extrusionOk="0">
                  <a:moveTo>
                    <a:pt x="2235" y="927"/>
                  </a:moveTo>
                  <a:cubicBezTo>
                    <a:pt x="2653" y="927"/>
                    <a:pt x="2653" y="1574"/>
                    <a:pt x="2235" y="1574"/>
                  </a:cubicBezTo>
                  <a:cubicBezTo>
                    <a:pt x="2221" y="1574"/>
                    <a:pt x="2206" y="1574"/>
                    <a:pt x="2191" y="1572"/>
                  </a:cubicBezTo>
                  <a:lnTo>
                    <a:pt x="1072" y="1572"/>
                  </a:lnTo>
                  <a:cubicBezTo>
                    <a:pt x="691" y="1524"/>
                    <a:pt x="691" y="977"/>
                    <a:pt x="1072" y="929"/>
                  </a:cubicBezTo>
                  <a:lnTo>
                    <a:pt x="2191" y="929"/>
                  </a:lnTo>
                  <a:cubicBezTo>
                    <a:pt x="2206" y="928"/>
                    <a:pt x="2221" y="927"/>
                    <a:pt x="2235" y="927"/>
                  </a:cubicBezTo>
                  <a:close/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2144"/>
                  </a:lnTo>
                  <a:cubicBezTo>
                    <a:pt x="0" y="2334"/>
                    <a:pt x="167" y="2501"/>
                    <a:pt x="381" y="2501"/>
                  </a:cubicBezTo>
                  <a:lnTo>
                    <a:pt x="3263" y="250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6448974" y="3125455"/>
              <a:ext cx="22867" cy="85650"/>
            </a:xfrm>
            <a:custGeom>
              <a:avLst/>
              <a:gdLst/>
              <a:ahLst/>
              <a:cxnLst/>
              <a:rect l="l" t="t" r="r" b="b"/>
              <a:pathLst>
                <a:path w="668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67" y="2501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6492997" y="3125455"/>
              <a:ext cx="22046" cy="85650"/>
            </a:xfrm>
            <a:custGeom>
              <a:avLst/>
              <a:gdLst/>
              <a:ahLst/>
              <a:cxnLst/>
              <a:rect l="l" t="t" r="r" b="b"/>
              <a:pathLst>
                <a:path w="644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43" y="25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6383761" y="3125455"/>
              <a:ext cx="44057" cy="85650"/>
            </a:xfrm>
            <a:custGeom>
              <a:avLst/>
              <a:gdLst/>
              <a:ahLst/>
              <a:cxnLst/>
              <a:rect l="l" t="t" r="r" b="b"/>
              <a:pathLst>
                <a:path w="1287" h="2502" extrusionOk="0">
                  <a:moveTo>
                    <a:pt x="381" y="1"/>
                  </a:moveTo>
                  <a:cubicBezTo>
                    <a:pt x="167" y="1"/>
                    <a:pt x="24" y="168"/>
                    <a:pt x="24" y="382"/>
                  </a:cubicBezTo>
                  <a:lnTo>
                    <a:pt x="24" y="2144"/>
                  </a:lnTo>
                  <a:cubicBezTo>
                    <a:pt x="0" y="2335"/>
                    <a:pt x="191" y="2501"/>
                    <a:pt x="381" y="2501"/>
                  </a:cubicBezTo>
                  <a:lnTo>
                    <a:pt x="1286" y="250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6536198" y="3125455"/>
              <a:ext cx="164727" cy="85650"/>
            </a:xfrm>
            <a:custGeom>
              <a:avLst/>
              <a:gdLst/>
              <a:ahLst/>
              <a:cxnLst/>
              <a:rect l="l" t="t" r="r" b="b"/>
              <a:pathLst>
                <a:path w="4812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4430" y="2501"/>
                  </a:lnTo>
                  <a:cubicBezTo>
                    <a:pt x="4644" y="2501"/>
                    <a:pt x="4811" y="2335"/>
                    <a:pt x="4811" y="2144"/>
                  </a:cubicBezTo>
                  <a:lnTo>
                    <a:pt x="4811" y="1"/>
                  </a:lnTo>
                  <a:lnTo>
                    <a:pt x="3763" y="1"/>
                  </a:lnTo>
                  <a:lnTo>
                    <a:pt x="3787" y="1406"/>
                  </a:lnTo>
                  <a:cubicBezTo>
                    <a:pt x="3787" y="1765"/>
                    <a:pt x="3486" y="2035"/>
                    <a:pt x="3160" y="2035"/>
                  </a:cubicBezTo>
                  <a:cubicBezTo>
                    <a:pt x="3075" y="2035"/>
                    <a:pt x="2989" y="2017"/>
                    <a:pt x="2906" y="1978"/>
                  </a:cubicBezTo>
                  <a:lnTo>
                    <a:pt x="2191" y="1692"/>
                  </a:lnTo>
                  <a:lnTo>
                    <a:pt x="1477" y="1978"/>
                  </a:lnTo>
                  <a:cubicBezTo>
                    <a:pt x="1382" y="2025"/>
                    <a:pt x="1310" y="2049"/>
                    <a:pt x="1215" y="2049"/>
                  </a:cubicBezTo>
                  <a:cubicBezTo>
                    <a:pt x="882" y="2025"/>
                    <a:pt x="596" y="1763"/>
                    <a:pt x="596" y="1406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25"/>
          <p:cNvGrpSpPr/>
          <p:nvPr/>
        </p:nvGrpSpPr>
        <p:grpSpPr>
          <a:xfrm>
            <a:off x="2524132" y="3130266"/>
            <a:ext cx="202299" cy="308574"/>
            <a:chOff x="4857642" y="4051582"/>
            <a:chExt cx="240518" cy="366870"/>
          </a:xfrm>
        </p:grpSpPr>
        <p:sp>
          <p:nvSpPr>
            <p:cNvPr id="641" name="Google Shape;641;p25"/>
            <p:cNvSpPr/>
            <p:nvPr/>
          </p:nvSpPr>
          <p:spPr>
            <a:xfrm>
              <a:off x="4857642" y="4296960"/>
              <a:ext cx="240518" cy="121491"/>
            </a:xfrm>
            <a:custGeom>
              <a:avLst/>
              <a:gdLst/>
              <a:ahLst/>
              <a:cxnLst/>
              <a:rect l="l" t="t" r="r" b="b"/>
              <a:pathLst>
                <a:path w="7026" h="3549" extrusionOk="0">
                  <a:moveTo>
                    <a:pt x="2310" y="0"/>
                  </a:moveTo>
                  <a:cubicBezTo>
                    <a:pt x="2025" y="381"/>
                    <a:pt x="1572" y="596"/>
                    <a:pt x="1072" y="596"/>
                  </a:cubicBezTo>
                  <a:cubicBezTo>
                    <a:pt x="691" y="596"/>
                    <a:pt x="310" y="453"/>
                    <a:pt x="0" y="191"/>
                  </a:cubicBezTo>
                  <a:lnTo>
                    <a:pt x="0" y="191"/>
                  </a:lnTo>
                  <a:cubicBezTo>
                    <a:pt x="96" y="2048"/>
                    <a:pt x="1644" y="3549"/>
                    <a:pt x="3501" y="3549"/>
                  </a:cubicBezTo>
                  <a:cubicBezTo>
                    <a:pt x="5383" y="3549"/>
                    <a:pt x="6930" y="2048"/>
                    <a:pt x="7026" y="191"/>
                  </a:cubicBezTo>
                  <a:lnTo>
                    <a:pt x="7026" y="191"/>
                  </a:lnTo>
                  <a:cubicBezTo>
                    <a:pt x="6740" y="453"/>
                    <a:pt x="6359" y="596"/>
                    <a:pt x="5978" y="596"/>
                  </a:cubicBezTo>
                  <a:cubicBezTo>
                    <a:pt x="5502" y="596"/>
                    <a:pt x="5049" y="381"/>
                    <a:pt x="4763" y="0"/>
                  </a:cubicBezTo>
                  <a:cubicBezTo>
                    <a:pt x="4454" y="405"/>
                    <a:pt x="3995" y="607"/>
                    <a:pt x="3537" y="607"/>
                  </a:cubicBezTo>
                  <a:cubicBezTo>
                    <a:pt x="3078" y="607"/>
                    <a:pt x="2620" y="405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4862537" y="4093961"/>
              <a:ext cx="230727" cy="202417"/>
            </a:xfrm>
            <a:custGeom>
              <a:avLst/>
              <a:gdLst/>
              <a:ahLst/>
              <a:cxnLst/>
              <a:rect l="l" t="t" r="r" b="b"/>
              <a:pathLst>
                <a:path w="6740" h="5913" extrusionOk="0">
                  <a:moveTo>
                    <a:pt x="2310" y="0"/>
                  </a:moveTo>
                  <a:lnTo>
                    <a:pt x="2310" y="1858"/>
                  </a:lnTo>
                  <a:cubicBezTo>
                    <a:pt x="2310" y="2287"/>
                    <a:pt x="2072" y="2668"/>
                    <a:pt x="1715" y="2858"/>
                  </a:cubicBezTo>
                  <a:cubicBezTo>
                    <a:pt x="882" y="3311"/>
                    <a:pt x="262" y="4073"/>
                    <a:pt x="0" y="5001"/>
                  </a:cubicBezTo>
                  <a:cubicBezTo>
                    <a:pt x="24" y="5502"/>
                    <a:pt x="429" y="5883"/>
                    <a:pt x="953" y="5883"/>
                  </a:cubicBezTo>
                  <a:lnTo>
                    <a:pt x="929" y="5906"/>
                  </a:lnTo>
                  <a:cubicBezTo>
                    <a:pt x="1429" y="5906"/>
                    <a:pt x="1858" y="5502"/>
                    <a:pt x="1858" y="5001"/>
                  </a:cubicBezTo>
                  <a:cubicBezTo>
                    <a:pt x="1858" y="4799"/>
                    <a:pt x="2013" y="4698"/>
                    <a:pt x="2167" y="4698"/>
                  </a:cubicBezTo>
                  <a:cubicBezTo>
                    <a:pt x="2322" y="4698"/>
                    <a:pt x="2477" y="4799"/>
                    <a:pt x="2477" y="5001"/>
                  </a:cubicBezTo>
                  <a:cubicBezTo>
                    <a:pt x="2477" y="5609"/>
                    <a:pt x="2935" y="5912"/>
                    <a:pt x="3394" y="5912"/>
                  </a:cubicBezTo>
                  <a:cubicBezTo>
                    <a:pt x="3852" y="5912"/>
                    <a:pt x="4311" y="5609"/>
                    <a:pt x="4311" y="5001"/>
                  </a:cubicBezTo>
                  <a:cubicBezTo>
                    <a:pt x="4311" y="4799"/>
                    <a:pt x="4466" y="4698"/>
                    <a:pt x="4620" y="4698"/>
                  </a:cubicBezTo>
                  <a:cubicBezTo>
                    <a:pt x="4775" y="4698"/>
                    <a:pt x="4930" y="4799"/>
                    <a:pt x="4930" y="5001"/>
                  </a:cubicBezTo>
                  <a:cubicBezTo>
                    <a:pt x="4930" y="5609"/>
                    <a:pt x="5382" y="5912"/>
                    <a:pt x="5835" y="5912"/>
                  </a:cubicBezTo>
                  <a:cubicBezTo>
                    <a:pt x="6287" y="5912"/>
                    <a:pt x="6740" y="5609"/>
                    <a:pt x="6740" y="5001"/>
                  </a:cubicBezTo>
                  <a:cubicBezTo>
                    <a:pt x="6478" y="4097"/>
                    <a:pt x="5859" y="3311"/>
                    <a:pt x="5025" y="2858"/>
                  </a:cubicBezTo>
                  <a:cubicBezTo>
                    <a:pt x="4668" y="2668"/>
                    <a:pt x="4430" y="2287"/>
                    <a:pt x="4430" y="1858"/>
                  </a:cubicBezTo>
                  <a:lnTo>
                    <a:pt x="4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4921246" y="4051582"/>
              <a:ext cx="113344" cy="21224"/>
            </a:xfrm>
            <a:custGeom>
              <a:avLst/>
              <a:gdLst/>
              <a:ahLst/>
              <a:cxnLst/>
              <a:rect l="l" t="t" r="r" b="b"/>
              <a:pathLst>
                <a:path w="3311" h="620" extrusionOk="0">
                  <a:moveTo>
                    <a:pt x="381" y="0"/>
                  </a:moveTo>
                  <a:cubicBezTo>
                    <a:pt x="0" y="24"/>
                    <a:pt x="0" y="572"/>
                    <a:pt x="381" y="619"/>
                  </a:cubicBezTo>
                  <a:lnTo>
                    <a:pt x="2929" y="619"/>
                  </a:lnTo>
                  <a:cubicBezTo>
                    <a:pt x="3310" y="572"/>
                    <a:pt x="3310" y="24"/>
                    <a:pt x="2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645" name="Google Shape;645;p25"/>
          <p:cNvSpPr/>
          <p:nvPr/>
        </p:nvSpPr>
        <p:spPr>
          <a:xfrm>
            <a:off x="770845" y="1259867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5"/>
          <p:cNvSpPr/>
          <p:nvPr/>
        </p:nvSpPr>
        <p:spPr>
          <a:xfrm>
            <a:off x="770845" y="2252259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5"/>
          <p:cNvSpPr/>
          <p:nvPr/>
        </p:nvSpPr>
        <p:spPr>
          <a:xfrm>
            <a:off x="743245" y="2719385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5"/>
          <p:cNvSpPr/>
          <p:nvPr/>
        </p:nvSpPr>
        <p:spPr>
          <a:xfrm>
            <a:off x="729992" y="3638550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25"/>
          <p:cNvGrpSpPr/>
          <p:nvPr/>
        </p:nvGrpSpPr>
        <p:grpSpPr>
          <a:xfrm>
            <a:off x="2505906" y="2708127"/>
            <a:ext cx="278858" cy="362009"/>
            <a:chOff x="2461675" y="2880898"/>
            <a:chExt cx="278858" cy="362009"/>
          </a:xfrm>
        </p:grpSpPr>
        <p:sp>
          <p:nvSpPr>
            <p:cNvPr id="651" name="Google Shape;651;p25"/>
            <p:cNvSpPr/>
            <p:nvPr/>
          </p:nvSpPr>
          <p:spPr>
            <a:xfrm>
              <a:off x="2461675" y="2880898"/>
              <a:ext cx="278858" cy="362009"/>
            </a:xfrm>
            <a:custGeom>
              <a:avLst/>
              <a:gdLst/>
              <a:ahLst/>
              <a:cxnLst/>
              <a:rect l="l" t="t" r="r" b="b"/>
              <a:pathLst>
                <a:path w="8146" h="10575" extrusionOk="0">
                  <a:moveTo>
                    <a:pt x="4085" y="1590"/>
                  </a:moveTo>
                  <a:cubicBezTo>
                    <a:pt x="4138" y="1590"/>
                    <a:pt x="4192" y="1608"/>
                    <a:pt x="4240" y="1644"/>
                  </a:cubicBezTo>
                  <a:lnTo>
                    <a:pt x="6526" y="3001"/>
                  </a:lnTo>
                  <a:cubicBezTo>
                    <a:pt x="6621" y="3049"/>
                    <a:pt x="6693" y="3144"/>
                    <a:pt x="6693" y="3263"/>
                  </a:cubicBezTo>
                  <a:cubicBezTo>
                    <a:pt x="6693" y="3358"/>
                    <a:pt x="6621" y="3478"/>
                    <a:pt x="6526" y="3525"/>
                  </a:cubicBezTo>
                  <a:lnTo>
                    <a:pt x="5669" y="4025"/>
                  </a:lnTo>
                  <a:lnTo>
                    <a:pt x="5669" y="5502"/>
                  </a:lnTo>
                  <a:cubicBezTo>
                    <a:pt x="5669" y="5597"/>
                    <a:pt x="5621" y="5692"/>
                    <a:pt x="5526" y="5764"/>
                  </a:cubicBezTo>
                  <a:cubicBezTo>
                    <a:pt x="5085" y="6038"/>
                    <a:pt x="4579" y="6175"/>
                    <a:pt x="4070" y="6175"/>
                  </a:cubicBezTo>
                  <a:cubicBezTo>
                    <a:pt x="3561" y="6175"/>
                    <a:pt x="3049" y="6038"/>
                    <a:pt x="2596" y="5764"/>
                  </a:cubicBezTo>
                  <a:cubicBezTo>
                    <a:pt x="2525" y="5692"/>
                    <a:pt x="2454" y="5597"/>
                    <a:pt x="2454" y="5502"/>
                  </a:cubicBezTo>
                  <a:lnTo>
                    <a:pt x="2454" y="4025"/>
                  </a:lnTo>
                  <a:lnTo>
                    <a:pt x="1620" y="3525"/>
                  </a:lnTo>
                  <a:cubicBezTo>
                    <a:pt x="1525" y="3478"/>
                    <a:pt x="1477" y="3358"/>
                    <a:pt x="1477" y="3263"/>
                  </a:cubicBezTo>
                  <a:cubicBezTo>
                    <a:pt x="1477" y="3144"/>
                    <a:pt x="1525" y="3049"/>
                    <a:pt x="1620" y="3001"/>
                  </a:cubicBezTo>
                  <a:lnTo>
                    <a:pt x="3930" y="1644"/>
                  </a:lnTo>
                  <a:cubicBezTo>
                    <a:pt x="3978" y="1608"/>
                    <a:pt x="4031" y="1590"/>
                    <a:pt x="4085" y="1590"/>
                  </a:cubicBezTo>
                  <a:close/>
                  <a:moveTo>
                    <a:pt x="4073" y="1"/>
                  </a:moveTo>
                  <a:cubicBezTo>
                    <a:pt x="1834" y="1"/>
                    <a:pt x="1" y="1811"/>
                    <a:pt x="1" y="4073"/>
                  </a:cubicBezTo>
                  <a:cubicBezTo>
                    <a:pt x="25" y="4883"/>
                    <a:pt x="239" y="5668"/>
                    <a:pt x="620" y="6407"/>
                  </a:cubicBezTo>
                  <a:cubicBezTo>
                    <a:pt x="1001" y="7121"/>
                    <a:pt x="1430" y="7812"/>
                    <a:pt x="1953" y="8455"/>
                  </a:cubicBezTo>
                  <a:cubicBezTo>
                    <a:pt x="2525" y="9169"/>
                    <a:pt x="3168" y="9860"/>
                    <a:pt x="3882" y="10479"/>
                  </a:cubicBezTo>
                  <a:cubicBezTo>
                    <a:pt x="3930" y="10527"/>
                    <a:pt x="4002" y="10574"/>
                    <a:pt x="4073" y="10574"/>
                  </a:cubicBezTo>
                  <a:cubicBezTo>
                    <a:pt x="4144" y="10550"/>
                    <a:pt x="4216" y="10527"/>
                    <a:pt x="4287" y="10479"/>
                  </a:cubicBezTo>
                  <a:cubicBezTo>
                    <a:pt x="4978" y="9860"/>
                    <a:pt x="5621" y="9169"/>
                    <a:pt x="6192" y="8455"/>
                  </a:cubicBezTo>
                  <a:cubicBezTo>
                    <a:pt x="6716" y="7812"/>
                    <a:pt x="7169" y="7121"/>
                    <a:pt x="7526" y="6407"/>
                  </a:cubicBezTo>
                  <a:cubicBezTo>
                    <a:pt x="7907" y="5668"/>
                    <a:pt x="8121" y="4883"/>
                    <a:pt x="8145" y="4073"/>
                  </a:cubicBezTo>
                  <a:cubicBezTo>
                    <a:pt x="8145" y="1811"/>
                    <a:pt x="6335" y="1"/>
                    <a:pt x="4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2567659" y="3030905"/>
              <a:ext cx="67712" cy="40394"/>
            </a:xfrm>
            <a:custGeom>
              <a:avLst/>
              <a:gdLst/>
              <a:ahLst/>
              <a:cxnLst/>
              <a:rect l="l" t="t" r="r" b="b"/>
              <a:pathLst>
                <a:path w="1978" h="1180" extrusionOk="0">
                  <a:moveTo>
                    <a:pt x="1" y="1"/>
                  </a:moveTo>
                  <a:lnTo>
                    <a:pt x="1" y="929"/>
                  </a:lnTo>
                  <a:cubicBezTo>
                    <a:pt x="310" y="1096"/>
                    <a:pt x="650" y="1179"/>
                    <a:pt x="989" y="1179"/>
                  </a:cubicBezTo>
                  <a:cubicBezTo>
                    <a:pt x="1328" y="1179"/>
                    <a:pt x="1668" y="1096"/>
                    <a:pt x="1977" y="929"/>
                  </a:cubicBezTo>
                  <a:lnTo>
                    <a:pt x="1977" y="1"/>
                  </a:lnTo>
                  <a:lnTo>
                    <a:pt x="1144" y="501"/>
                  </a:lnTo>
                  <a:cubicBezTo>
                    <a:pt x="1096" y="524"/>
                    <a:pt x="1048" y="524"/>
                    <a:pt x="977" y="524"/>
                  </a:cubicBezTo>
                  <a:cubicBezTo>
                    <a:pt x="929" y="524"/>
                    <a:pt x="882" y="501"/>
                    <a:pt x="834" y="47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2543217" y="2958367"/>
              <a:ext cx="115774" cy="67678"/>
            </a:xfrm>
            <a:custGeom>
              <a:avLst/>
              <a:gdLst/>
              <a:ahLst/>
              <a:cxnLst/>
              <a:rect l="l" t="t" r="r" b="b"/>
              <a:pathLst>
                <a:path w="3382" h="1977" extrusionOk="0">
                  <a:moveTo>
                    <a:pt x="1691" y="0"/>
                  </a:moveTo>
                  <a:lnTo>
                    <a:pt x="0" y="976"/>
                  </a:lnTo>
                  <a:lnTo>
                    <a:pt x="1691" y="1977"/>
                  </a:lnTo>
                  <a:lnTo>
                    <a:pt x="3382" y="976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25"/>
          <p:cNvGrpSpPr/>
          <p:nvPr/>
        </p:nvGrpSpPr>
        <p:grpSpPr>
          <a:xfrm>
            <a:off x="2513515" y="2243551"/>
            <a:ext cx="293509" cy="366048"/>
            <a:chOff x="8007144" y="2794924"/>
            <a:chExt cx="293509" cy="366048"/>
          </a:xfrm>
        </p:grpSpPr>
        <p:sp>
          <p:nvSpPr>
            <p:cNvPr id="655" name="Google Shape;655;p25"/>
            <p:cNvSpPr/>
            <p:nvPr/>
          </p:nvSpPr>
          <p:spPr>
            <a:xfrm>
              <a:off x="8225367" y="2884972"/>
              <a:ext cx="62782" cy="69321"/>
            </a:xfrm>
            <a:custGeom>
              <a:avLst/>
              <a:gdLst/>
              <a:ahLst/>
              <a:cxnLst/>
              <a:rect l="l" t="t" r="r" b="b"/>
              <a:pathLst>
                <a:path w="1834" h="2025" extrusionOk="0">
                  <a:moveTo>
                    <a:pt x="0" y="1"/>
                  </a:moveTo>
                  <a:lnTo>
                    <a:pt x="0" y="2025"/>
                  </a:lnTo>
                  <a:lnTo>
                    <a:pt x="1834" y="20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8057833" y="3035595"/>
              <a:ext cx="81131" cy="63707"/>
            </a:xfrm>
            <a:custGeom>
              <a:avLst/>
              <a:gdLst/>
              <a:ahLst/>
              <a:cxnLst/>
              <a:rect l="l" t="t" r="r" b="b"/>
              <a:pathLst>
                <a:path w="2370" h="1861" extrusionOk="0">
                  <a:moveTo>
                    <a:pt x="1189" y="1"/>
                  </a:moveTo>
                  <a:cubicBezTo>
                    <a:pt x="881" y="1"/>
                    <a:pt x="578" y="158"/>
                    <a:pt x="393" y="435"/>
                  </a:cubicBezTo>
                  <a:cubicBezTo>
                    <a:pt x="0" y="1068"/>
                    <a:pt x="487" y="1861"/>
                    <a:pt x="1195" y="1861"/>
                  </a:cubicBezTo>
                  <a:cubicBezTo>
                    <a:pt x="1259" y="1861"/>
                    <a:pt x="1326" y="1854"/>
                    <a:pt x="1393" y="1840"/>
                  </a:cubicBezTo>
                  <a:cubicBezTo>
                    <a:pt x="2203" y="1650"/>
                    <a:pt x="2370" y="578"/>
                    <a:pt x="1679" y="149"/>
                  </a:cubicBezTo>
                  <a:cubicBezTo>
                    <a:pt x="1527" y="48"/>
                    <a:pt x="1358" y="1"/>
                    <a:pt x="1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8056600" y="2914207"/>
              <a:ext cx="75757" cy="63741"/>
            </a:xfrm>
            <a:custGeom>
              <a:avLst/>
              <a:gdLst/>
              <a:ahLst/>
              <a:cxnLst/>
              <a:rect l="l" t="t" r="r" b="b"/>
              <a:pathLst>
                <a:path w="2213" h="1862" extrusionOk="0">
                  <a:moveTo>
                    <a:pt x="1228" y="0"/>
                  </a:moveTo>
                  <a:cubicBezTo>
                    <a:pt x="1200" y="0"/>
                    <a:pt x="1172" y="1"/>
                    <a:pt x="1144" y="4"/>
                  </a:cubicBezTo>
                  <a:cubicBezTo>
                    <a:pt x="310" y="75"/>
                    <a:pt x="1" y="1123"/>
                    <a:pt x="644" y="1647"/>
                  </a:cubicBezTo>
                  <a:cubicBezTo>
                    <a:pt x="819" y="1795"/>
                    <a:pt x="1022" y="1862"/>
                    <a:pt x="1222" y="1862"/>
                  </a:cubicBezTo>
                  <a:cubicBezTo>
                    <a:pt x="1729" y="1862"/>
                    <a:pt x="2212" y="1435"/>
                    <a:pt x="2144" y="838"/>
                  </a:cubicBezTo>
                  <a:cubicBezTo>
                    <a:pt x="2099" y="366"/>
                    <a:pt x="1694" y="0"/>
                    <a:pt x="1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8007144" y="2794924"/>
              <a:ext cx="293509" cy="366048"/>
            </a:xfrm>
            <a:custGeom>
              <a:avLst/>
              <a:gdLst/>
              <a:ahLst/>
              <a:cxnLst/>
              <a:rect l="l" t="t" r="r" b="b"/>
              <a:pathLst>
                <a:path w="8574" h="10693" extrusionOk="0">
                  <a:moveTo>
                    <a:pt x="6763" y="4262"/>
                  </a:moveTo>
                  <a:cubicBezTo>
                    <a:pt x="7201" y="4262"/>
                    <a:pt x="7208" y="4908"/>
                    <a:pt x="6784" y="4908"/>
                  </a:cubicBezTo>
                  <a:cubicBezTo>
                    <a:pt x="6770" y="4908"/>
                    <a:pt x="6755" y="4908"/>
                    <a:pt x="6740" y="4906"/>
                  </a:cubicBezTo>
                  <a:lnTo>
                    <a:pt x="5216" y="4906"/>
                  </a:lnTo>
                  <a:cubicBezTo>
                    <a:pt x="4835" y="4858"/>
                    <a:pt x="4835" y="4311"/>
                    <a:pt x="5216" y="4263"/>
                  </a:cubicBezTo>
                  <a:lnTo>
                    <a:pt x="6740" y="4263"/>
                  </a:lnTo>
                  <a:cubicBezTo>
                    <a:pt x="6748" y="4263"/>
                    <a:pt x="6755" y="4262"/>
                    <a:pt x="6763" y="4262"/>
                  </a:cubicBezTo>
                  <a:close/>
                  <a:moveTo>
                    <a:pt x="6783" y="7309"/>
                  </a:moveTo>
                  <a:cubicBezTo>
                    <a:pt x="7202" y="7309"/>
                    <a:pt x="7202" y="7956"/>
                    <a:pt x="6783" y="7956"/>
                  </a:cubicBezTo>
                  <a:cubicBezTo>
                    <a:pt x="6769" y="7956"/>
                    <a:pt x="6755" y="7956"/>
                    <a:pt x="6740" y="7954"/>
                  </a:cubicBezTo>
                  <a:lnTo>
                    <a:pt x="4668" y="7954"/>
                  </a:lnTo>
                  <a:cubicBezTo>
                    <a:pt x="4653" y="7956"/>
                    <a:pt x="4639" y="7956"/>
                    <a:pt x="4625" y="7956"/>
                  </a:cubicBezTo>
                  <a:cubicBezTo>
                    <a:pt x="4206" y="7956"/>
                    <a:pt x="4206" y="7309"/>
                    <a:pt x="4625" y="7309"/>
                  </a:cubicBezTo>
                  <a:cubicBezTo>
                    <a:pt x="4639" y="7309"/>
                    <a:pt x="4653" y="7310"/>
                    <a:pt x="4668" y="7311"/>
                  </a:cubicBezTo>
                  <a:lnTo>
                    <a:pt x="6740" y="7311"/>
                  </a:lnTo>
                  <a:cubicBezTo>
                    <a:pt x="6755" y="7310"/>
                    <a:pt x="6769" y="7309"/>
                    <a:pt x="6783" y="7309"/>
                  </a:cubicBezTo>
                  <a:close/>
                  <a:moveTo>
                    <a:pt x="905" y="0"/>
                  </a:moveTo>
                  <a:cubicBezTo>
                    <a:pt x="405" y="0"/>
                    <a:pt x="0" y="381"/>
                    <a:pt x="0" y="881"/>
                  </a:cubicBezTo>
                  <a:lnTo>
                    <a:pt x="0" y="9788"/>
                  </a:lnTo>
                  <a:cubicBezTo>
                    <a:pt x="0" y="10288"/>
                    <a:pt x="405" y="10693"/>
                    <a:pt x="905" y="10693"/>
                  </a:cubicBezTo>
                  <a:lnTo>
                    <a:pt x="7669" y="10693"/>
                  </a:lnTo>
                  <a:cubicBezTo>
                    <a:pt x="8169" y="10693"/>
                    <a:pt x="8574" y="10288"/>
                    <a:pt x="8574" y="9788"/>
                  </a:cubicBezTo>
                  <a:lnTo>
                    <a:pt x="8574" y="2834"/>
                  </a:lnTo>
                  <a:lnTo>
                    <a:pt x="6264" y="2834"/>
                  </a:lnTo>
                  <a:cubicBezTo>
                    <a:pt x="6073" y="2834"/>
                    <a:pt x="5954" y="2691"/>
                    <a:pt x="5954" y="2525"/>
                  </a:cubicBezTo>
                  <a:lnTo>
                    <a:pt x="5954" y="0"/>
                  </a:lnTo>
                  <a:lnTo>
                    <a:pt x="2858" y="0"/>
                  </a:lnTo>
                  <a:cubicBezTo>
                    <a:pt x="2572" y="0"/>
                    <a:pt x="2572" y="429"/>
                    <a:pt x="2858" y="429"/>
                  </a:cubicBezTo>
                  <a:cubicBezTo>
                    <a:pt x="3715" y="429"/>
                    <a:pt x="4430" y="1119"/>
                    <a:pt x="4430" y="1977"/>
                  </a:cubicBezTo>
                  <a:cubicBezTo>
                    <a:pt x="4430" y="2834"/>
                    <a:pt x="3715" y="3525"/>
                    <a:pt x="2858" y="3525"/>
                  </a:cubicBezTo>
                  <a:cubicBezTo>
                    <a:pt x="2572" y="3525"/>
                    <a:pt x="2572" y="3953"/>
                    <a:pt x="2858" y="3953"/>
                  </a:cubicBezTo>
                  <a:cubicBezTo>
                    <a:pt x="3858" y="3953"/>
                    <a:pt x="4597" y="4858"/>
                    <a:pt x="4382" y="5835"/>
                  </a:cubicBezTo>
                  <a:lnTo>
                    <a:pt x="6740" y="5835"/>
                  </a:lnTo>
                  <a:cubicBezTo>
                    <a:pt x="6755" y="5833"/>
                    <a:pt x="6770" y="5832"/>
                    <a:pt x="6784" y="5832"/>
                  </a:cubicBezTo>
                  <a:cubicBezTo>
                    <a:pt x="7201" y="5832"/>
                    <a:pt x="7201" y="6456"/>
                    <a:pt x="6784" y="6456"/>
                  </a:cubicBezTo>
                  <a:cubicBezTo>
                    <a:pt x="6770" y="6456"/>
                    <a:pt x="6755" y="6455"/>
                    <a:pt x="6740" y="6454"/>
                  </a:cubicBezTo>
                  <a:lnTo>
                    <a:pt x="4096" y="6454"/>
                  </a:lnTo>
                  <a:cubicBezTo>
                    <a:pt x="3811" y="6859"/>
                    <a:pt x="3358" y="7073"/>
                    <a:pt x="2858" y="7073"/>
                  </a:cubicBezTo>
                  <a:cubicBezTo>
                    <a:pt x="2572" y="7073"/>
                    <a:pt x="2572" y="7502"/>
                    <a:pt x="2858" y="7502"/>
                  </a:cubicBezTo>
                  <a:cubicBezTo>
                    <a:pt x="3239" y="7549"/>
                    <a:pt x="3239" y="8097"/>
                    <a:pt x="2858" y="8121"/>
                  </a:cubicBezTo>
                  <a:cubicBezTo>
                    <a:pt x="2406" y="8121"/>
                    <a:pt x="2025" y="7764"/>
                    <a:pt x="2025" y="7287"/>
                  </a:cubicBezTo>
                  <a:cubicBezTo>
                    <a:pt x="2025" y="7145"/>
                    <a:pt x="2048" y="7002"/>
                    <a:pt x="2120" y="6883"/>
                  </a:cubicBezTo>
                  <a:cubicBezTo>
                    <a:pt x="1024" y="6311"/>
                    <a:pt x="1024" y="4739"/>
                    <a:pt x="2120" y="4144"/>
                  </a:cubicBezTo>
                  <a:cubicBezTo>
                    <a:pt x="2048" y="4025"/>
                    <a:pt x="2025" y="3882"/>
                    <a:pt x="2025" y="3739"/>
                  </a:cubicBezTo>
                  <a:cubicBezTo>
                    <a:pt x="2025" y="3596"/>
                    <a:pt x="2048" y="3477"/>
                    <a:pt x="2120" y="3334"/>
                  </a:cubicBezTo>
                  <a:cubicBezTo>
                    <a:pt x="1024" y="2763"/>
                    <a:pt x="1024" y="1191"/>
                    <a:pt x="2120" y="596"/>
                  </a:cubicBezTo>
                  <a:cubicBezTo>
                    <a:pt x="2025" y="429"/>
                    <a:pt x="2001" y="191"/>
                    <a:pt x="2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25"/>
          <p:cNvGrpSpPr/>
          <p:nvPr/>
        </p:nvGrpSpPr>
        <p:grpSpPr>
          <a:xfrm>
            <a:off x="2545393" y="1249463"/>
            <a:ext cx="365453" cy="364803"/>
            <a:chOff x="4000155" y="2287448"/>
            <a:chExt cx="365453" cy="364803"/>
          </a:xfrm>
        </p:grpSpPr>
        <p:sp>
          <p:nvSpPr>
            <p:cNvPr id="660" name="Google Shape;660;p25"/>
            <p:cNvSpPr/>
            <p:nvPr/>
          </p:nvSpPr>
          <p:spPr>
            <a:xfrm>
              <a:off x="4074975" y="2460023"/>
              <a:ext cx="75743" cy="64839"/>
            </a:xfrm>
            <a:custGeom>
              <a:avLst/>
              <a:gdLst/>
              <a:ahLst/>
              <a:cxnLst/>
              <a:rect l="l" t="t" r="r" b="b"/>
              <a:pathLst>
                <a:path w="2216" h="1897" extrusionOk="0">
                  <a:moveTo>
                    <a:pt x="1263" y="0"/>
                  </a:moveTo>
                  <a:cubicBezTo>
                    <a:pt x="429" y="0"/>
                    <a:pt x="1" y="1024"/>
                    <a:pt x="596" y="1620"/>
                  </a:cubicBezTo>
                  <a:cubicBezTo>
                    <a:pt x="788" y="1811"/>
                    <a:pt x="1024" y="1897"/>
                    <a:pt x="1256" y="1897"/>
                  </a:cubicBezTo>
                  <a:cubicBezTo>
                    <a:pt x="1745" y="1897"/>
                    <a:pt x="2216" y="1518"/>
                    <a:pt x="2216" y="953"/>
                  </a:cubicBezTo>
                  <a:cubicBezTo>
                    <a:pt x="2216" y="429"/>
                    <a:pt x="1787" y="0"/>
                    <a:pt x="1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4204415" y="2460023"/>
              <a:ext cx="74923" cy="64839"/>
            </a:xfrm>
            <a:custGeom>
              <a:avLst/>
              <a:gdLst/>
              <a:ahLst/>
              <a:cxnLst/>
              <a:rect l="l" t="t" r="r" b="b"/>
              <a:pathLst>
                <a:path w="2192" h="1897" extrusionOk="0">
                  <a:moveTo>
                    <a:pt x="1262" y="0"/>
                  </a:moveTo>
                  <a:cubicBezTo>
                    <a:pt x="405" y="0"/>
                    <a:pt x="0" y="1024"/>
                    <a:pt x="596" y="1620"/>
                  </a:cubicBezTo>
                  <a:cubicBezTo>
                    <a:pt x="780" y="1811"/>
                    <a:pt x="1011" y="1897"/>
                    <a:pt x="1239" y="1897"/>
                  </a:cubicBezTo>
                  <a:cubicBezTo>
                    <a:pt x="1721" y="1897"/>
                    <a:pt x="2191" y="1518"/>
                    <a:pt x="2191" y="953"/>
                  </a:cubicBezTo>
                  <a:cubicBezTo>
                    <a:pt x="2191" y="429"/>
                    <a:pt x="1763" y="0"/>
                    <a:pt x="1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4010683" y="2524316"/>
              <a:ext cx="75743" cy="64874"/>
            </a:xfrm>
            <a:custGeom>
              <a:avLst/>
              <a:gdLst/>
              <a:ahLst/>
              <a:cxnLst/>
              <a:rect l="l" t="t" r="r" b="b"/>
              <a:pathLst>
                <a:path w="2216" h="1898" extrusionOk="0">
                  <a:moveTo>
                    <a:pt x="1263" y="1"/>
                  </a:moveTo>
                  <a:cubicBezTo>
                    <a:pt x="429" y="1"/>
                    <a:pt x="0" y="1025"/>
                    <a:pt x="596" y="1620"/>
                  </a:cubicBezTo>
                  <a:cubicBezTo>
                    <a:pt x="788" y="1812"/>
                    <a:pt x="1024" y="1897"/>
                    <a:pt x="1256" y="1897"/>
                  </a:cubicBezTo>
                  <a:cubicBezTo>
                    <a:pt x="1745" y="1897"/>
                    <a:pt x="2215" y="1518"/>
                    <a:pt x="2215" y="953"/>
                  </a:cubicBezTo>
                  <a:cubicBezTo>
                    <a:pt x="2215" y="429"/>
                    <a:pt x="178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4032660" y="2287448"/>
              <a:ext cx="64327" cy="63130"/>
            </a:xfrm>
            <a:custGeom>
              <a:avLst/>
              <a:gdLst/>
              <a:ahLst/>
              <a:cxnLst/>
              <a:rect l="l" t="t" r="r" b="b"/>
              <a:pathLst>
                <a:path w="1882" h="1847" extrusionOk="0">
                  <a:moveTo>
                    <a:pt x="929" y="1"/>
                  </a:moveTo>
                  <a:cubicBezTo>
                    <a:pt x="405" y="1"/>
                    <a:pt x="0" y="429"/>
                    <a:pt x="0" y="953"/>
                  </a:cubicBezTo>
                  <a:cubicBezTo>
                    <a:pt x="36" y="1549"/>
                    <a:pt x="489" y="1846"/>
                    <a:pt x="941" y="1846"/>
                  </a:cubicBezTo>
                  <a:cubicBezTo>
                    <a:pt x="1394" y="1846"/>
                    <a:pt x="1846" y="1549"/>
                    <a:pt x="1882" y="953"/>
                  </a:cubicBezTo>
                  <a:cubicBezTo>
                    <a:pt x="1882" y="429"/>
                    <a:pt x="1453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4000155" y="2599204"/>
              <a:ext cx="107428" cy="53047"/>
            </a:xfrm>
            <a:custGeom>
              <a:avLst/>
              <a:gdLst/>
              <a:ahLst/>
              <a:cxnLst/>
              <a:rect l="l" t="t" r="r" b="b"/>
              <a:pathLst>
                <a:path w="3143" h="1552" extrusionOk="0">
                  <a:moveTo>
                    <a:pt x="642" y="1"/>
                  </a:moveTo>
                  <a:cubicBezTo>
                    <a:pt x="237" y="310"/>
                    <a:pt x="23" y="763"/>
                    <a:pt x="23" y="1263"/>
                  </a:cubicBezTo>
                  <a:cubicBezTo>
                    <a:pt x="1" y="1417"/>
                    <a:pt x="122" y="1551"/>
                    <a:pt x="291" y="1551"/>
                  </a:cubicBezTo>
                  <a:cubicBezTo>
                    <a:pt x="304" y="1551"/>
                    <a:pt x="318" y="1550"/>
                    <a:pt x="332" y="1548"/>
                  </a:cubicBezTo>
                  <a:lnTo>
                    <a:pt x="2833" y="1548"/>
                  </a:lnTo>
                  <a:cubicBezTo>
                    <a:pt x="2845" y="1550"/>
                    <a:pt x="2857" y="1551"/>
                    <a:pt x="2869" y="1551"/>
                  </a:cubicBezTo>
                  <a:cubicBezTo>
                    <a:pt x="3020" y="1551"/>
                    <a:pt x="3142" y="1417"/>
                    <a:pt x="3142" y="1263"/>
                  </a:cubicBezTo>
                  <a:cubicBezTo>
                    <a:pt x="3142" y="763"/>
                    <a:pt x="2904" y="286"/>
                    <a:pt x="2499" y="1"/>
                  </a:cubicBezTo>
                  <a:cubicBezTo>
                    <a:pt x="2225" y="215"/>
                    <a:pt x="1898" y="322"/>
                    <a:pt x="1571" y="322"/>
                  </a:cubicBezTo>
                  <a:cubicBezTo>
                    <a:pt x="1243" y="322"/>
                    <a:pt x="916" y="215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5"/>
            <p:cNvSpPr/>
            <p:nvPr/>
          </p:nvSpPr>
          <p:spPr>
            <a:xfrm>
              <a:off x="4141729" y="2524247"/>
              <a:ext cx="85553" cy="64463"/>
            </a:xfrm>
            <a:custGeom>
              <a:avLst/>
              <a:gdLst/>
              <a:ahLst/>
              <a:cxnLst/>
              <a:rect l="l" t="t" r="r" b="b"/>
              <a:pathLst>
                <a:path w="2503" h="1886" extrusionOk="0">
                  <a:moveTo>
                    <a:pt x="1259" y="1"/>
                  </a:moveTo>
                  <a:cubicBezTo>
                    <a:pt x="1237" y="1"/>
                    <a:pt x="1214" y="1"/>
                    <a:pt x="1191" y="3"/>
                  </a:cubicBezTo>
                  <a:cubicBezTo>
                    <a:pt x="1" y="74"/>
                    <a:pt x="1" y="1812"/>
                    <a:pt x="1191" y="1884"/>
                  </a:cubicBezTo>
                  <a:cubicBezTo>
                    <a:pt x="1214" y="1885"/>
                    <a:pt x="1237" y="1886"/>
                    <a:pt x="1259" y="1886"/>
                  </a:cubicBezTo>
                  <a:cubicBezTo>
                    <a:pt x="2502" y="1886"/>
                    <a:pt x="2502" y="1"/>
                    <a:pt x="1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128706" y="2599204"/>
              <a:ext cx="107496" cy="53047"/>
            </a:xfrm>
            <a:custGeom>
              <a:avLst/>
              <a:gdLst/>
              <a:ahLst/>
              <a:cxnLst/>
              <a:rect l="l" t="t" r="r" b="b"/>
              <a:pathLst>
                <a:path w="3145" h="1552" extrusionOk="0">
                  <a:moveTo>
                    <a:pt x="644" y="1"/>
                  </a:moveTo>
                  <a:cubicBezTo>
                    <a:pt x="239" y="286"/>
                    <a:pt x="1" y="763"/>
                    <a:pt x="1" y="1263"/>
                  </a:cubicBezTo>
                  <a:cubicBezTo>
                    <a:pt x="1" y="1417"/>
                    <a:pt x="123" y="1551"/>
                    <a:pt x="274" y="1551"/>
                  </a:cubicBezTo>
                  <a:cubicBezTo>
                    <a:pt x="286" y="1551"/>
                    <a:pt x="298" y="1550"/>
                    <a:pt x="310" y="1548"/>
                  </a:cubicBezTo>
                  <a:lnTo>
                    <a:pt x="2834" y="1548"/>
                  </a:lnTo>
                  <a:cubicBezTo>
                    <a:pt x="2847" y="1550"/>
                    <a:pt x="2859" y="1551"/>
                    <a:pt x="2871" y="1551"/>
                  </a:cubicBezTo>
                  <a:cubicBezTo>
                    <a:pt x="3021" y="1551"/>
                    <a:pt x="3144" y="1417"/>
                    <a:pt x="3144" y="1263"/>
                  </a:cubicBezTo>
                  <a:cubicBezTo>
                    <a:pt x="3144" y="763"/>
                    <a:pt x="2906" y="286"/>
                    <a:pt x="2525" y="1"/>
                  </a:cubicBezTo>
                  <a:cubicBezTo>
                    <a:pt x="2239" y="215"/>
                    <a:pt x="1906" y="310"/>
                    <a:pt x="1572" y="310"/>
                  </a:cubicBezTo>
                  <a:cubicBezTo>
                    <a:pt x="1239" y="310"/>
                    <a:pt x="905" y="215"/>
                    <a:pt x="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271168" y="2524247"/>
              <a:ext cx="84698" cy="64463"/>
            </a:xfrm>
            <a:custGeom>
              <a:avLst/>
              <a:gdLst/>
              <a:ahLst/>
              <a:cxnLst/>
              <a:rect l="l" t="t" r="r" b="b"/>
              <a:pathLst>
                <a:path w="2478" h="1886" extrusionOk="0">
                  <a:moveTo>
                    <a:pt x="1235" y="1"/>
                  </a:moveTo>
                  <a:cubicBezTo>
                    <a:pt x="1213" y="1"/>
                    <a:pt x="1190" y="1"/>
                    <a:pt x="1167" y="3"/>
                  </a:cubicBezTo>
                  <a:cubicBezTo>
                    <a:pt x="0" y="74"/>
                    <a:pt x="0" y="1812"/>
                    <a:pt x="1167" y="1884"/>
                  </a:cubicBezTo>
                  <a:cubicBezTo>
                    <a:pt x="1190" y="1885"/>
                    <a:pt x="1213" y="1886"/>
                    <a:pt x="1235" y="1886"/>
                  </a:cubicBezTo>
                  <a:cubicBezTo>
                    <a:pt x="2478" y="1886"/>
                    <a:pt x="2478" y="1"/>
                    <a:pt x="1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4258146" y="2599204"/>
              <a:ext cx="107462" cy="53047"/>
            </a:xfrm>
            <a:custGeom>
              <a:avLst/>
              <a:gdLst/>
              <a:ahLst/>
              <a:cxnLst/>
              <a:rect l="l" t="t" r="r" b="b"/>
              <a:pathLst>
                <a:path w="3144" h="1552" extrusionOk="0">
                  <a:moveTo>
                    <a:pt x="619" y="1"/>
                  </a:moveTo>
                  <a:cubicBezTo>
                    <a:pt x="238" y="286"/>
                    <a:pt x="0" y="763"/>
                    <a:pt x="0" y="1263"/>
                  </a:cubicBezTo>
                  <a:cubicBezTo>
                    <a:pt x="0" y="1417"/>
                    <a:pt x="123" y="1551"/>
                    <a:pt x="273" y="1551"/>
                  </a:cubicBezTo>
                  <a:cubicBezTo>
                    <a:pt x="285" y="1551"/>
                    <a:pt x="297" y="1550"/>
                    <a:pt x="310" y="1548"/>
                  </a:cubicBezTo>
                  <a:lnTo>
                    <a:pt x="2834" y="1548"/>
                  </a:lnTo>
                  <a:cubicBezTo>
                    <a:pt x="2846" y="1550"/>
                    <a:pt x="2858" y="1551"/>
                    <a:pt x="2870" y="1551"/>
                  </a:cubicBezTo>
                  <a:cubicBezTo>
                    <a:pt x="3021" y="1551"/>
                    <a:pt x="3144" y="1417"/>
                    <a:pt x="3144" y="1263"/>
                  </a:cubicBezTo>
                  <a:cubicBezTo>
                    <a:pt x="3144" y="763"/>
                    <a:pt x="2905" y="286"/>
                    <a:pt x="2501" y="1"/>
                  </a:cubicBezTo>
                  <a:cubicBezTo>
                    <a:pt x="2239" y="215"/>
                    <a:pt x="1905" y="310"/>
                    <a:pt x="1548" y="310"/>
                  </a:cubicBezTo>
                  <a:cubicBezTo>
                    <a:pt x="1215" y="310"/>
                    <a:pt x="905" y="215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4225572" y="2544653"/>
              <a:ext cx="43169" cy="43990"/>
            </a:xfrm>
            <a:custGeom>
              <a:avLst/>
              <a:gdLst/>
              <a:ahLst/>
              <a:cxnLst/>
              <a:rect l="l" t="t" r="r" b="b"/>
              <a:pathLst>
                <a:path w="1263" h="1287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882" y="25"/>
                    <a:pt x="757" y="37"/>
                    <a:pt x="634" y="37"/>
                  </a:cubicBezTo>
                  <a:cubicBezTo>
                    <a:pt x="512" y="37"/>
                    <a:pt x="393" y="25"/>
                    <a:pt x="286" y="1"/>
                  </a:cubicBezTo>
                  <a:lnTo>
                    <a:pt x="286" y="1"/>
                  </a:lnTo>
                  <a:cubicBezTo>
                    <a:pt x="310" y="96"/>
                    <a:pt x="310" y="239"/>
                    <a:pt x="310" y="358"/>
                  </a:cubicBezTo>
                  <a:cubicBezTo>
                    <a:pt x="310" y="692"/>
                    <a:pt x="215" y="1025"/>
                    <a:pt x="0" y="1287"/>
                  </a:cubicBezTo>
                  <a:lnTo>
                    <a:pt x="1263" y="1287"/>
                  </a:lnTo>
                  <a:cubicBezTo>
                    <a:pt x="1072" y="1025"/>
                    <a:pt x="953" y="692"/>
                    <a:pt x="953" y="358"/>
                  </a:cubicBezTo>
                  <a:cubicBezTo>
                    <a:pt x="953" y="239"/>
                    <a:pt x="953" y="96"/>
                    <a:pt x="1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4096133" y="2544653"/>
              <a:ext cx="43990" cy="43990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287" y="1"/>
                  </a:moveTo>
                  <a:lnTo>
                    <a:pt x="287" y="1"/>
                  </a:lnTo>
                  <a:cubicBezTo>
                    <a:pt x="311" y="96"/>
                    <a:pt x="334" y="239"/>
                    <a:pt x="334" y="358"/>
                  </a:cubicBezTo>
                  <a:cubicBezTo>
                    <a:pt x="334" y="692"/>
                    <a:pt x="215" y="1025"/>
                    <a:pt x="1" y="1287"/>
                  </a:cubicBezTo>
                  <a:lnTo>
                    <a:pt x="1287" y="1287"/>
                  </a:lnTo>
                  <a:cubicBezTo>
                    <a:pt x="1073" y="1025"/>
                    <a:pt x="954" y="692"/>
                    <a:pt x="954" y="358"/>
                  </a:cubicBezTo>
                  <a:cubicBezTo>
                    <a:pt x="954" y="239"/>
                    <a:pt x="977" y="96"/>
                    <a:pt x="1001" y="1"/>
                  </a:cubicBezTo>
                  <a:lnTo>
                    <a:pt x="1001" y="1"/>
                  </a:lnTo>
                  <a:cubicBezTo>
                    <a:pt x="882" y="25"/>
                    <a:pt x="763" y="25"/>
                    <a:pt x="644" y="49"/>
                  </a:cubicBezTo>
                  <a:cubicBezTo>
                    <a:pt x="525" y="25"/>
                    <a:pt x="406" y="25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4149864" y="2287448"/>
              <a:ext cx="215744" cy="172609"/>
            </a:xfrm>
            <a:custGeom>
              <a:avLst/>
              <a:gdLst/>
              <a:ahLst/>
              <a:cxnLst/>
              <a:rect l="l" t="t" r="r" b="b"/>
              <a:pathLst>
                <a:path w="6312" h="5050" extrusionOk="0">
                  <a:moveTo>
                    <a:pt x="953" y="1"/>
                  </a:moveTo>
                  <a:cubicBezTo>
                    <a:pt x="429" y="1"/>
                    <a:pt x="1" y="429"/>
                    <a:pt x="25" y="953"/>
                  </a:cubicBezTo>
                  <a:lnTo>
                    <a:pt x="25" y="4121"/>
                  </a:lnTo>
                  <a:cubicBezTo>
                    <a:pt x="25" y="4621"/>
                    <a:pt x="429" y="5049"/>
                    <a:pt x="953" y="5049"/>
                  </a:cubicBezTo>
                  <a:lnTo>
                    <a:pt x="1596" y="5049"/>
                  </a:lnTo>
                  <a:cubicBezTo>
                    <a:pt x="1906" y="4633"/>
                    <a:pt x="2376" y="4424"/>
                    <a:pt x="2847" y="4424"/>
                  </a:cubicBezTo>
                  <a:cubicBezTo>
                    <a:pt x="3317" y="4424"/>
                    <a:pt x="3787" y="4633"/>
                    <a:pt x="4097" y="5049"/>
                  </a:cubicBezTo>
                  <a:lnTo>
                    <a:pt x="5383" y="5049"/>
                  </a:lnTo>
                  <a:cubicBezTo>
                    <a:pt x="5883" y="5049"/>
                    <a:pt x="6312" y="4621"/>
                    <a:pt x="6312" y="4121"/>
                  </a:cubicBezTo>
                  <a:lnTo>
                    <a:pt x="6312" y="977"/>
                  </a:lnTo>
                  <a:cubicBezTo>
                    <a:pt x="6312" y="453"/>
                    <a:pt x="5883" y="24"/>
                    <a:pt x="5383" y="24"/>
                  </a:cubicBezTo>
                  <a:lnTo>
                    <a:pt x="53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4000907" y="2362337"/>
              <a:ext cx="128654" cy="194587"/>
            </a:xfrm>
            <a:custGeom>
              <a:avLst/>
              <a:gdLst/>
              <a:ahLst/>
              <a:cxnLst/>
              <a:rect l="l" t="t" r="r" b="b"/>
              <a:pathLst>
                <a:path w="3764" h="5693" extrusionOk="0">
                  <a:moveTo>
                    <a:pt x="906" y="1"/>
                  </a:moveTo>
                  <a:cubicBezTo>
                    <a:pt x="334" y="334"/>
                    <a:pt x="1" y="953"/>
                    <a:pt x="1" y="1596"/>
                  </a:cubicBezTo>
                  <a:lnTo>
                    <a:pt x="1" y="5692"/>
                  </a:lnTo>
                  <a:cubicBezTo>
                    <a:pt x="1" y="4811"/>
                    <a:pt x="691" y="4120"/>
                    <a:pt x="1572" y="4120"/>
                  </a:cubicBezTo>
                  <a:cubicBezTo>
                    <a:pt x="1691" y="4120"/>
                    <a:pt x="1811" y="4144"/>
                    <a:pt x="1930" y="4168"/>
                  </a:cubicBezTo>
                  <a:cubicBezTo>
                    <a:pt x="1906" y="4049"/>
                    <a:pt x="1882" y="3930"/>
                    <a:pt x="1882" y="3811"/>
                  </a:cubicBezTo>
                  <a:cubicBezTo>
                    <a:pt x="1882" y="2954"/>
                    <a:pt x="2573" y="2239"/>
                    <a:pt x="3454" y="2239"/>
                  </a:cubicBezTo>
                  <a:cubicBezTo>
                    <a:pt x="3549" y="2239"/>
                    <a:pt x="3644" y="2263"/>
                    <a:pt x="3763" y="2287"/>
                  </a:cubicBezTo>
                  <a:lnTo>
                    <a:pt x="3763" y="1596"/>
                  </a:lnTo>
                  <a:cubicBezTo>
                    <a:pt x="3763" y="953"/>
                    <a:pt x="3430" y="334"/>
                    <a:pt x="2858" y="1"/>
                  </a:cubicBezTo>
                  <a:lnTo>
                    <a:pt x="2835" y="1"/>
                  </a:lnTo>
                  <a:cubicBezTo>
                    <a:pt x="2549" y="227"/>
                    <a:pt x="2203" y="340"/>
                    <a:pt x="1861" y="340"/>
                  </a:cubicBezTo>
                  <a:cubicBezTo>
                    <a:pt x="1519" y="340"/>
                    <a:pt x="1179" y="227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25"/>
          <p:cNvGrpSpPr/>
          <p:nvPr/>
        </p:nvGrpSpPr>
        <p:grpSpPr>
          <a:xfrm>
            <a:off x="2459020" y="3572832"/>
            <a:ext cx="364701" cy="364906"/>
            <a:chOff x="3207282" y="4040540"/>
            <a:chExt cx="364701" cy="364906"/>
          </a:xfrm>
        </p:grpSpPr>
        <p:sp>
          <p:nvSpPr>
            <p:cNvPr id="674" name="Google Shape;674;p25"/>
            <p:cNvSpPr/>
            <p:nvPr/>
          </p:nvSpPr>
          <p:spPr>
            <a:xfrm>
              <a:off x="3317991" y="4040540"/>
              <a:ext cx="142462" cy="63746"/>
            </a:xfrm>
            <a:custGeom>
              <a:avLst/>
              <a:gdLst/>
              <a:ahLst/>
              <a:cxnLst/>
              <a:rect l="l" t="t" r="r" b="b"/>
              <a:pathLst>
                <a:path w="4168" h="1865" extrusionOk="0">
                  <a:moveTo>
                    <a:pt x="2087" y="1"/>
                  </a:moveTo>
                  <a:cubicBezTo>
                    <a:pt x="1721" y="1"/>
                    <a:pt x="1358" y="209"/>
                    <a:pt x="1215" y="626"/>
                  </a:cubicBezTo>
                  <a:lnTo>
                    <a:pt x="834" y="626"/>
                  </a:lnTo>
                  <a:cubicBezTo>
                    <a:pt x="0" y="626"/>
                    <a:pt x="0" y="1864"/>
                    <a:pt x="834" y="1864"/>
                  </a:cubicBezTo>
                  <a:lnTo>
                    <a:pt x="3334" y="1864"/>
                  </a:lnTo>
                  <a:cubicBezTo>
                    <a:pt x="4168" y="1864"/>
                    <a:pt x="4168" y="626"/>
                    <a:pt x="3334" y="626"/>
                  </a:cubicBezTo>
                  <a:lnTo>
                    <a:pt x="2977" y="626"/>
                  </a:lnTo>
                  <a:cubicBezTo>
                    <a:pt x="2822" y="209"/>
                    <a:pt x="2453" y="1"/>
                    <a:pt x="2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3292766" y="4247500"/>
              <a:ext cx="43169" cy="28745"/>
            </a:xfrm>
            <a:custGeom>
              <a:avLst/>
              <a:gdLst/>
              <a:ahLst/>
              <a:cxnLst/>
              <a:rect l="l" t="t" r="r" b="b"/>
              <a:pathLst>
                <a:path w="1263" h="841" extrusionOk="0">
                  <a:moveTo>
                    <a:pt x="48" y="1"/>
                  </a:moveTo>
                  <a:cubicBezTo>
                    <a:pt x="24" y="72"/>
                    <a:pt x="0" y="143"/>
                    <a:pt x="24" y="215"/>
                  </a:cubicBezTo>
                  <a:cubicBezTo>
                    <a:pt x="24" y="632"/>
                    <a:pt x="333" y="840"/>
                    <a:pt x="643" y="840"/>
                  </a:cubicBezTo>
                  <a:cubicBezTo>
                    <a:pt x="953" y="840"/>
                    <a:pt x="1262" y="632"/>
                    <a:pt x="1262" y="215"/>
                  </a:cubicBezTo>
                  <a:cubicBezTo>
                    <a:pt x="1262" y="143"/>
                    <a:pt x="1262" y="72"/>
                    <a:pt x="1238" y="1"/>
                  </a:cubicBezTo>
                  <a:lnTo>
                    <a:pt x="762" y="191"/>
                  </a:lnTo>
                  <a:cubicBezTo>
                    <a:pt x="714" y="215"/>
                    <a:pt x="667" y="215"/>
                    <a:pt x="643" y="215"/>
                  </a:cubicBezTo>
                  <a:cubicBezTo>
                    <a:pt x="595" y="215"/>
                    <a:pt x="548" y="215"/>
                    <a:pt x="524" y="19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3271574" y="4297984"/>
              <a:ext cx="85518" cy="42349"/>
            </a:xfrm>
            <a:custGeom>
              <a:avLst/>
              <a:gdLst/>
              <a:ahLst/>
              <a:cxnLst/>
              <a:rect l="l" t="t" r="r" b="b"/>
              <a:pathLst>
                <a:path w="2502" h="1239" extrusionOk="0">
                  <a:moveTo>
                    <a:pt x="1263" y="0"/>
                  </a:moveTo>
                  <a:cubicBezTo>
                    <a:pt x="572" y="0"/>
                    <a:pt x="1" y="548"/>
                    <a:pt x="1" y="1238"/>
                  </a:cubicBezTo>
                  <a:lnTo>
                    <a:pt x="2501" y="1238"/>
                  </a:lnTo>
                  <a:cubicBezTo>
                    <a:pt x="2501" y="548"/>
                    <a:pt x="1954" y="0"/>
                    <a:pt x="1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3207282" y="4083095"/>
              <a:ext cx="364701" cy="64327"/>
            </a:xfrm>
            <a:custGeom>
              <a:avLst/>
              <a:gdLst/>
              <a:ahLst/>
              <a:cxnLst/>
              <a:rect l="l" t="t" r="r" b="b"/>
              <a:pathLst>
                <a:path w="10670" h="1882" extrusionOk="0">
                  <a:moveTo>
                    <a:pt x="953" y="0"/>
                  </a:moveTo>
                  <a:cubicBezTo>
                    <a:pt x="429" y="0"/>
                    <a:pt x="1" y="429"/>
                    <a:pt x="1" y="953"/>
                  </a:cubicBezTo>
                  <a:lnTo>
                    <a:pt x="1" y="1881"/>
                  </a:lnTo>
                  <a:lnTo>
                    <a:pt x="10669" y="1881"/>
                  </a:lnTo>
                  <a:lnTo>
                    <a:pt x="10669" y="953"/>
                  </a:lnTo>
                  <a:cubicBezTo>
                    <a:pt x="10669" y="429"/>
                    <a:pt x="10241" y="0"/>
                    <a:pt x="9741" y="0"/>
                  </a:cubicBezTo>
                  <a:lnTo>
                    <a:pt x="7835" y="0"/>
                  </a:lnTo>
                  <a:cubicBezTo>
                    <a:pt x="7835" y="691"/>
                    <a:pt x="7264" y="1262"/>
                    <a:pt x="6573" y="1262"/>
                  </a:cubicBezTo>
                  <a:lnTo>
                    <a:pt x="4073" y="1262"/>
                  </a:lnTo>
                  <a:cubicBezTo>
                    <a:pt x="3382" y="1262"/>
                    <a:pt x="2834" y="691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3290305" y="4213320"/>
              <a:ext cx="48877" cy="20371"/>
            </a:xfrm>
            <a:custGeom>
              <a:avLst/>
              <a:gdLst/>
              <a:ahLst/>
              <a:cxnLst/>
              <a:rect l="l" t="t" r="r" b="b"/>
              <a:pathLst>
                <a:path w="1430" h="596" extrusionOk="0">
                  <a:moveTo>
                    <a:pt x="715" y="0"/>
                  </a:moveTo>
                  <a:lnTo>
                    <a:pt x="1" y="286"/>
                  </a:lnTo>
                  <a:lnTo>
                    <a:pt x="715" y="596"/>
                  </a:lnTo>
                  <a:lnTo>
                    <a:pt x="1429" y="286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3207282" y="4168545"/>
              <a:ext cx="364701" cy="236902"/>
            </a:xfrm>
            <a:custGeom>
              <a:avLst/>
              <a:gdLst/>
              <a:ahLst/>
              <a:cxnLst/>
              <a:rect l="l" t="t" r="r" b="b"/>
              <a:pathLst>
                <a:path w="10670" h="6931" extrusionOk="0">
                  <a:moveTo>
                    <a:pt x="9098" y="1906"/>
                  </a:moveTo>
                  <a:cubicBezTo>
                    <a:pt x="9479" y="1930"/>
                    <a:pt x="9479" y="2501"/>
                    <a:pt x="9098" y="2525"/>
                  </a:cubicBezTo>
                  <a:lnTo>
                    <a:pt x="8145" y="2525"/>
                  </a:lnTo>
                  <a:cubicBezTo>
                    <a:pt x="7764" y="2501"/>
                    <a:pt x="7764" y="1930"/>
                    <a:pt x="8145" y="1906"/>
                  </a:cubicBezTo>
                  <a:close/>
                  <a:moveTo>
                    <a:pt x="7216" y="1876"/>
                  </a:moveTo>
                  <a:cubicBezTo>
                    <a:pt x="7383" y="1876"/>
                    <a:pt x="7550" y="1989"/>
                    <a:pt x="7526" y="2215"/>
                  </a:cubicBezTo>
                  <a:lnTo>
                    <a:pt x="7526" y="2835"/>
                  </a:lnTo>
                  <a:cubicBezTo>
                    <a:pt x="7490" y="3430"/>
                    <a:pt x="7038" y="3728"/>
                    <a:pt x="6585" y="3728"/>
                  </a:cubicBezTo>
                  <a:cubicBezTo>
                    <a:pt x="6133" y="3728"/>
                    <a:pt x="5680" y="3430"/>
                    <a:pt x="5645" y="2835"/>
                  </a:cubicBezTo>
                  <a:lnTo>
                    <a:pt x="5645" y="2215"/>
                  </a:lnTo>
                  <a:cubicBezTo>
                    <a:pt x="5645" y="2013"/>
                    <a:pt x="5799" y="1912"/>
                    <a:pt x="5954" y="1912"/>
                  </a:cubicBezTo>
                  <a:cubicBezTo>
                    <a:pt x="6109" y="1912"/>
                    <a:pt x="6264" y="2013"/>
                    <a:pt x="6264" y="2215"/>
                  </a:cubicBezTo>
                  <a:lnTo>
                    <a:pt x="6264" y="2835"/>
                  </a:lnTo>
                  <a:cubicBezTo>
                    <a:pt x="6264" y="3049"/>
                    <a:pt x="6424" y="3156"/>
                    <a:pt x="6585" y="3156"/>
                  </a:cubicBezTo>
                  <a:cubicBezTo>
                    <a:pt x="6746" y="3156"/>
                    <a:pt x="6907" y="3049"/>
                    <a:pt x="6907" y="2835"/>
                  </a:cubicBezTo>
                  <a:lnTo>
                    <a:pt x="6907" y="2215"/>
                  </a:lnTo>
                  <a:cubicBezTo>
                    <a:pt x="6883" y="1989"/>
                    <a:pt x="7050" y="1876"/>
                    <a:pt x="7216" y="1876"/>
                  </a:cubicBezTo>
                  <a:close/>
                  <a:moveTo>
                    <a:pt x="9098" y="3168"/>
                  </a:moveTo>
                  <a:cubicBezTo>
                    <a:pt x="9526" y="3168"/>
                    <a:pt x="9526" y="3787"/>
                    <a:pt x="9098" y="3787"/>
                  </a:cubicBezTo>
                  <a:lnTo>
                    <a:pt x="8145" y="3787"/>
                  </a:lnTo>
                  <a:cubicBezTo>
                    <a:pt x="7740" y="3787"/>
                    <a:pt x="7740" y="3168"/>
                    <a:pt x="8145" y="3168"/>
                  </a:cubicBezTo>
                  <a:close/>
                  <a:moveTo>
                    <a:pt x="9098" y="4406"/>
                  </a:moveTo>
                  <a:cubicBezTo>
                    <a:pt x="9479" y="4454"/>
                    <a:pt x="9479" y="5002"/>
                    <a:pt x="9098" y="5025"/>
                  </a:cubicBezTo>
                  <a:lnTo>
                    <a:pt x="5954" y="5025"/>
                  </a:lnTo>
                  <a:cubicBezTo>
                    <a:pt x="5573" y="5002"/>
                    <a:pt x="5573" y="4454"/>
                    <a:pt x="5954" y="4406"/>
                  </a:cubicBezTo>
                  <a:close/>
                  <a:moveTo>
                    <a:pt x="3144" y="632"/>
                  </a:moveTo>
                  <a:cubicBezTo>
                    <a:pt x="3186" y="632"/>
                    <a:pt x="3227" y="644"/>
                    <a:pt x="3263" y="667"/>
                  </a:cubicBezTo>
                  <a:lnTo>
                    <a:pt x="4811" y="1287"/>
                  </a:lnTo>
                  <a:cubicBezTo>
                    <a:pt x="4954" y="1334"/>
                    <a:pt x="5025" y="1453"/>
                    <a:pt x="5025" y="1596"/>
                  </a:cubicBezTo>
                  <a:cubicBezTo>
                    <a:pt x="5025" y="1715"/>
                    <a:pt x="4930" y="1834"/>
                    <a:pt x="4811" y="1882"/>
                  </a:cubicBezTo>
                  <a:lnTo>
                    <a:pt x="4311" y="2096"/>
                  </a:lnTo>
                  <a:cubicBezTo>
                    <a:pt x="4359" y="2239"/>
                    <a:pt x="4382" y="2382"/>
                    <a:pt x="4382" y="2525"/>
                  </a:cubicBezTo>
                  <a:lnTo>
                    <a:pt x="4406" y="2525"/>
                  </a:lnTo>
                  <a:cubicBezTo>
                    <a:pt x="4382" y="2858"/>
                    <a:pt x="4263" y="3168"/>
                    <a:pt x="4049" y="3406"/>
                  </a:cubicBezTo>
                  <a:cubicBezTo>
                    <a:pt x="4644" y="3716"/>
                    <a:pt x="5025" y="4359"/>
                    <a:pt x="5025" y="5025"/>
                  </a:cubicBezTo>
                  <a:lnTo>
                    <a:pt x="5025" y="5335"/>
                  </a:lnTo>
                  <a:cubicBezTo>
                    <a:pt x="5025" y="5502"/>
                    <a:pt x="4882" y="5645"/>
                    <a:pt x="4716" y="5645"/>
                  </a:cubicBezTo>
                  <a:lnTo>
                    <a:pt x="1572" y="5645"/>
                  </a:lnTo>
                  <a:cubicBezTo>
                    <a:pt x="1406" y="5645"/>
                    <a:pt x="1263" y="5502"/>
                    <a:pt x="1263" y="5335"/>
                  </a:cubicBezTo>
                  <a:lnTo>
                    <a:pt x="1263" y="5025"/>
                  </a:lnTo>
                  <a:cubicBezTo>
                    <a:pt x="1263" y="4359"/>
                    <a:pt x="1644" y="3716"/>
                    <a:pt x="2239" y="3406"/>
                  </a:cubicBezTo>
                  <a:cubicBezTo>
                    <a:pt x="2025" y="3168"/>
                    <a:pt x="1882" y="2858"/>
                    <a:pt x="1882" y="2525"/>
                  </a:cubicBezTo>
                  <a:cubicBezTo>
                    <a:pt x="1882" y="2382"/>
                    <a:pt x="1906" y="2239"/>
                    <a:pt x="1977" y="2096"/>
                  </a:cubicBezTo>
                  <a:lnTo>
                    <a:pt x="1453" y="1882"/>
                  </a:lnTo>
                  <a:cubicBezTo>
                    <a:pt x="1334" y="1834"/>
                    <a:pt x="1263" y="1715"/>
                    <a:pt x="1263" y="1596"/>
                  </a:cubicBezTo>
                  <a:cubicBezTo>
                    <a:pt x="1263" y="1453"/>
                    <a:pt x="1334" y="1334"/>
                    <a:pt x="1453" y="1287"/>
                  </a:cubicBezTo>
                  <a:lnTo>
                    <a:pt x="3025" y="667"/>
                  </a:lnTo>
                  <a:cubicBezTo>
                    <a:pt x="3061" y="644"/>
                    <a:pt x="3102" y="632"/>
                    <a:pt x="3144" y="632"/>
                  </a:cubicBezTo>
                  <a:close/>
                  <a:moveTo>
                    <a:pt x="1" y="1"/>
                  </a:moveTo>
                  <a:lnTo>
                    <a:pt x="1" y="6002"/>
                  </a:lnTo>
                  <a:cubicBezTo>
                    <a:pt x="1" y="6502"/>
                    <a:pt x="429" y="6931"/>
                    <a:pt x="953" y="6931"/>
                  </a:cubicBezTo>
                  <a:lnTo>
                    <a:pt x="9741" y="6931"/>
                  </a:lnTo>
                  <a:cubicBezTo>
                    <a:pt x="10241" y="6931"/>
                    <a:pt x="10669" y="6502"/>
                    <a:pt x="10669" y="6002"/>
                  </a:cubicBezTo>
                  <a:lnTo>
                    <a:pt x="106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646;p25"/>
          <p:cNvSpPr/>
          <p:nvPr/>
        </p:nvSpPr>
        <p:spPr>
          <a:xfrm>
            <a:off x="729993" y="3181350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645;p25"/>
          <p:cNvSpPr/>
          <p:nvPr/>
        </p:nvSpPr>
        <p:spPr>
          <a:xfrm>
            <a:off x="796029" y="1864374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649;p25"/>
          <p:cNvSpPr/>
          <p:nvPr/>
        </p:nvSpPr>
        <p:spPr>
          <a:xfrm>
            <a:off x="743244" y="4103723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649;p25"/>
          <p:cNvSpPr/>
          <p:nvPr/>
        </p:nvSpPr>
        <p:spPr>
          <a:xfrm>
            <a:off x="729991" y="4627106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654;p25"/>
          <p:cNvGrpSpPr/>
          <p:nvPr/>
        </p:nvGrpSpPr>
        <p:grpSpPr>
          <a:xfrm>
            <a:off x="2507028" y="4095750"/>
            <a:ext cx="293509" cy="366048"/>
            <a:chOff x="8007144" y="2794924"/>
            <a:chExt cx="293509" cy="366048"/>
          </a:xfrm>
        </p:grpSpPr>
        <p:sp>
          <p:nvSpPr>
            <p:cNvPr id="60" name="Google Shape;655;p25"/>
            <p:cNvSpPr/>
            <p:nvPr/>
          </p:nvSpPr>
          <p:spPr>
            <a:xfrm>
              <a:off x="8225367" y="2884972"/>
              <a:ext cx="62782" cy="69321"/>
            </a:xfrm>
            <a:custGeom>
              <a:avLst/>
              <a:gdLst/>
              <a:ahLst/>
              <a:cxnLst/>
              <a:rect l="l" t="t" r="r" b="b"/>
              <a:pathLst>
                <a:path w="1834" h="2025" extrusionOk="0">
                  <a:moveTo>
                    <a:pt x="0" y="1"/>
                  </a:moveTo>
                  <a:lnTo>
                    <a:pt x="0" y="2025"/>
                  </a:lnTo>
                  <a:lnTo>
                    <a:pt x="1834" y="20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6;p25"/>
            <p:cNvSpPr/>
            <p:nvPr/>
          </p:nvSpPr>
          <p:spPr>
            <a:xfrm>
              <a:off x="8057833" y="3035595"/>
              <a:ext cx="81131" cy="63707"/>
            </a:xfrm>
            <a:custGeom>
              <a:avLst/>
              <a:gdLst/>
              <a:ahLst/>
              <a:cxnLst/>
              <a:rect l="l" t="t" r="r" b="b"/>
              <a:pathLst>
                <a:path w="2370" h="1861" extrusionOk="0">
                  <a:moveTo>
                    <a:pt x="1189" y="1"/>
                  </a:moveTo>
                  <a:cubicBezTo>
                    <a:pt x="881" y="1"/>
                    <a:pt x="578" y="158"/>
                    <a:pt x="393" y="435"/>
                  </a:cubicBezTo>
                  <a:cubicBezTo>
                    <a:pt x="0" y="1068"/>
                    <a:pt x="487" y="1861"/>
                    <a:pt x="1195" y="1861"/>
                  </a:cubicBezTo>
                  <a:cubicBezTo>
                    <a:pt x="1259" y="1861"/>
                    <a:pt x="1326" y="1854"/>
                    <a:pt x="1393" y="1840"/>
                  </a:cubicBezTo>
                  <a:cubicBezTo>
                    <a:pt x="2203" y="1650"/>
                    <a:pt x="2370" y="578"/>
                    <a:pt x="1679" y="149"/>
                  </a:cubicBezTo>
                  <a:cubicBezTo>
                    <a:pt x="1527" y="48"/>
                    <a:pt x="1358" y="1"/>
                    <a:pt x="1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57;p25"/>
            <p:cNvSpPr/>
            <p:nvPr/>
          </p:nvSpPr>
          <p:spPr>
            <a:xfrm>
              <a:off x="8056600" y="2914207"/>
              <a:ext cx="75757" cy="63741"/>
            </a:xfrm>
            <a:custGeom>
              <a:avLst/>
              <a:gdLst/>
              <a:ahLst/>
              <a:cxnLst/>
              <a:rect l="l" t="t" r="r" b="b"/>
              <a:pathLst>
                <a:path w="2213" h="1862" extrusionOk="0">
                  <a:moveTo>
                    <a:pt x="1228" y="0"/>
                  </a:moveTo>
                  <a:cubicBezTo>
                    <a:pt x="1200" y="0"/>
                    <a:pt x="1172" y="1"/>
                    <a:pt x="1144" y="4"/>
                  </a:cubicBezTo>
                  <a:cubicBezTo>
                    <a:pt x="310" y="75"/>
                    <a:pt x="1" y="1123"/>
                    <a:pt x="644" y="1647"/>
                  </a:cubicBezTo>
                  <a:cubicBezTo>
                    <a:pt x="819" y="1795"/>
                    <a:pt x="1022" y="1862"/>
                    <a:pt x="1222" y="1862"/>
                  </a:cubicBezTo>
                  <a:cubicBezTo>
                    <a:pt x="1729" y="1862"/>
                    <a:pt x="2212" y="1435"/>
                    <a:pt x="2144" y="838"/>
                  </a:cubicBezTo>
                  <a:cubicBezTo>
                    <a:pt x="2099" y="366"/>
                    <a:pt x="1694" y="0"/>
                    <a:pt x="1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58;p25"/>
            <p:cNvSpPr/>
            <p:nvPr/>
          </p:nvSpPr>
          <p:spPr>
            <a:xfrm>
              <a:off x="8007144" y="2794924"/>
              <a:ext cx="293509" cy="366048"/>
            </a:xfrm>
            <a:custGeom>
              <a:avLst/>
              <a:gdLst/>
              <a:ahLst/>
              <a:cxnLst/>
              <a:rect l="l" t="t" r="r" b="b"/>
              <a:pathLst>
                <a:path w="8574" h="10693" extrusionOk="0">
                  <a:moveTo>
                    <a:pt x="6763" y="4262"/>
                  </a:moveTo>
                  <a:cubicBezTo>
                    <a:pt x="7201" y="4262"/>
                    <a:pt x="7208" y="4908"/>
                    <a:pt x="6784" y="4908"/>
                  </a:cubicBezTo>
                  <a:cubicBezTo>
                    <a:pt x="6770" y="4908"/>
                    <a:pt x="6755" y="4908"/>
                    <a:pt x="6740" y="4906"/>
                  </a:cubicBezTo>
                  <a:lnTo>
                    <a:pt x="5216" y="4906"/>
                  </a:lnTo>
                  <a:cubicBezTo>
                    <a:pt x="4835" y="4858"/>
                    <a:pt x="4835" y="4311"/>
                    <a:pt x="5216" y="4263"/>
                  </a:cubicBezTo>
                  <a:lnTo>
                    <a:pt x="6740" y="4263"/>
                  </a:lnTo>
                  <a:cubicBezTo>
                    <a:pt x="6748" y="4263"/>
                    <a:pt x="6755" y="4262"/>
                    <a:pt x="6763" y="4262"/>
                  </a:cubicBezTo>
                  <a:close/>
                  <a:moveTo>
                    <a:pt x="6783" y="7309"/>
                  </a:moveTo>
                  <a:cubicBezTo>
                    <a:pt x="7202" y="7309"/>
                    <a:pt x="7202" y="7956"/>
                    <a:pt x="6783" y="7956"/>
                  </a:cubicBezTo>
                  <a:cubicBezTo>
                    <a:pt x="6769" y="7956"/>
                    <a:pt x="6755" y="7956"/>
                    <a:pt x="6740" y="7954"/>
                  </a:cubicBezTo>
                  <a:lnTo>
                    <a:pt x="4668" y="7954"/>
                  </a:lnTo>
                  <a:cubicBezTo>
                    <a:pt x="4653" y="7956"/>
                    <a:pt x="4639" y="7956"/>
                    <a:pt x="4625" y="7956"/>
                  </a:cubicBezTo>
                  <a:cubicBezTo>
                    <a:pt x="4206" y="7956"/>
                    <a:pt x="4206" y="7309"/>
                    <a:pt x="4625" y="7309"/>
                  </a:cubicBezTo>
                  <a:cubicBezTo>
                    <a:pt x="4639" y="7309"/>
                    <a:pt x="4653" y="7310"/>
                    <a:pt x="4668" y="7311"/>
                  </a:cubicBezTo>
                  <a:lnTo>
                    <a:pt x="6740" y="7311"/>
                  </a:lnTo>
                  <a:cubicBezTo>
                    <a:pt x="6755" y="7310"/>
                    <a:pt x="6769" y="7309"/>
                    <a:pt x="6783" y="7309"/>
                  </a:cubicBezTo>
                  <a:close/>
                  <a:moveTo>
                    <a:pt x="905" y="0"/>
                  </a:moveTo>
                  <a:cubicBezTo>
                    <a:pt x="405" y="0"/>
                    <a:pt x="0" y="381"/>
                    <a:pt x="0" y="881"/>
                  </a:cubicBezTo>
                  <a:lnTo>
                    <a:pt x="0" y="9788"/>
                  </a:lnTo>
                  <a:cubicBezTo>
                    <a:pt x="0" y="10288"/>
                    <a:pt x="405" y="10693"/>
                    <a:pt x="905" y="10693"/>
                  </a:cubicBezTo>
                  <a:lnTo>
                    <a:pt x="7669" y="10693"/>
                  </a:lnTo>
                  <a:cubicBezTo>
                    <a:pt x="8169" y="10693"/>
                    <a:pt x="8574" y="10288"/>
                    <a:pt x="8574" y="9788"/>
                  </a:cubicBezTo>
                  <a:lnTo>
                    <a:pt x="8574" y="2834"/>
                  </a:lnTo>
                  <a:lnTo>
                    <a:pt x="6264" y="2834"/>
                  </a:lnTo>
                  <a:cubicBezTo>
                    <a:pt x="6073" y="2834"/>
                    <a:pt x="5954" y="2691"/>
                    <a:pt x="5954" y="2525"/>
                  </a:cubicBezTo>
                  <a:lnTo>
                    <a:pt x="5954" y="0"/>
                  </a:lnTo>
                  <a:lnTo>
                    <a:pt x="2858" y="0"/>
                  </a:lnTo>
                  <a:cubicBezTo>
                    <a:pt x="2572" y="0"/>
                    <a:pt x="2572" y="429"/>
                    <a:pt x="2858" y="429"/>
                  </a:cubicBezTo>
                  <a:cubicBezTo>
                    <a:pt x="3715" y="429"/>
                    <a:pt x="4430" y="1119"/>
                    <a:pt x="4430" y="1977"/>
                  </a:cubicBezTo>
                  <a:cubicBezTo>
                    <a:pt x="4430" y="2834"/>
                    <a:pt x="3715" y="3525"/>
                    <a:pt x="2858" y="3525"/>
                  </a:cubicBezTo>
                  <a:cubicBezTo>
                    <a:pt x="2572" y="3525"/>
                    <a:pt x="2572" y="3953"/>
                    <a:pt x="2858" y="3953"/>
                  </a:cubicBezTo>
                  <a:cubicBezTo>
                    <a:pt x="3858" y="3953"/>
                    <a:pt x="4597" y="4858"/>
                    <a:pt x="4382" y="5835"/>
                  </a:cubicBezTo>
                  <a:lnTo>
                    <a:pt x="6740" y="5835"/>
                  </a:lnTo>
                  <a:cubicBezTo>
                    <a:pt x="6755" y="5833"/>
                    <a:pt x="6770" y="5832"/>
                    <a:pt x="6784" y="5832"/>
                  </a:cubicBezTo>
                  <a:cubicBezTo>
                    <a:pt x="7201" y="5832"/>
                    <a:pt x="7201" y="6456"/>
                    <a:pt x="6784" y="6456"/>
                  </a:cubicBezTo>
                  <a:cubicBezTo>
                    <a:pt x="6770" y="6456"/>
                    <a:pt x="6755" y="6455"/>
                    <a:pt x="6740" y="6454"/>
                  </a:cubicBezTo>
                  <a:lnTo>
                    <a:pt x="4096" y="6454"/>
                  </a:lnTo>
                  <a:cubicBezTo>
                    <a:pt x="3811" y="6859"/>
                    <a:pt x="3358" y="7073"/>
                    <a:pt x="2858" y="7073"/>
                  </a:cubicBezTo>
                  <a:cubicBezTo>
                    <a:pt x="2572" y="7073"/>
                    <a:pt x="2572" y="7502"/>
                    <a:pt x="2858" y="7502"/>
                  </a:cubicBezTo>
                  <a:cubicBezTo>
                    <a:pt x="3239" y="7549"/>
                    <a:pt x="3239" y="8097"/>
                    <a:pt x="2858" y="8121"/>
                  </a:cubicBezTo>
                  <a:cubicBezTo>
                    <a:pt x="2406" y="8121"/>
                    <a:pt x="2025" y="7764"/>
                    <a:pt x="2025" y="7287"/>
                  </a:cubicBezTo>
                  <a:cubicBezTo>
                    <a:pt x="2025" y="7145"/>
                    <a:pt x="2048" y="7002"/>
                    <a:pt x="2120" y="6883"/>
                  </a:cubicBezTo>
                  <a:cubicBezTo>
                    <a:pt x="1024" y="6311"/>
                    <a:pt x="1024" y="4739"/>
                    <a:pt x="2120" y="4144"/>
                  </a:cubicBezTo>
                  <a:cubicBezTo>
                    <a:pt x="2048" y="4025"/>
                    <a:pt x="2025" y="3882"/>
                    <a:pt x="2025" y="3739"/>
                  </a:cubicBezTo>
                  <a:cubicBezTo>
                    <a:pt x="2025" y="3596"/>
                    <a:pt x="2048" y="3477"/>
                    <a:pt x="2120" y="3334"/>
                  </a:cubicBezTo>
                  <a:cubicBezTo>
                    <a:pt x="1024" y="2763"/>
                    <a:pt x="1024" y="1191"/>
                    <a:pt x="2120" y="596"/>
                  </a:cubicBezTo>
                  <a:cubicBezTo>
                    <a:pt x="2025" y="429"/>
                    <a:pt x="2001" y="191"/>
                    <a:pt x="2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29;p25"/>
          <p:cNvGrpSpPr/>
          <p:nvPr/>
        </p:nvGrpSpPr>
        <p:grpSpPr>
          <a:xfrm>
            <a:off x="2491652" y="4552950"/>
            <a:ext cx="318384" cy="259070"/>
            <a:chOff x="6383761" y="2911879"/>
            <a:chExt cx="367691" cy="299226"/>
          </a:xfrm>
        </p:grpSpPr>
        <p:sp>
          <p:nvSpPr>
            <p:cNvPr id="65" name="Google Shape;630;p25"/>
            <p:cNvSpPr/>
            <p:nvPr/>
          </p:nvSpPr>
          <p:spPr>
            <a:xfrm>
              <a:off x="6451404" y="2911879"/>
              <a:ext cx="31836" cy="85650"/>
            </a:xfrm>
            <a:custGeom>
              <a:avLst/>
              <a:gdLst/>
              <a:ahLst/>
              <a:cxnLst/>
              <a:rect l="l" t="t" r="r" b="b"/>
              <a:pathLst>
                <a:path w="930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930" y="2501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31;p25"/>
            <p:cNvSpPr/>
            <p:nvPr/>
          </p:nvSpPr>
          <p:spPr>
            <a:xfrm>
              <a:off x="6384582" y="2911879"/>
              <a:ext cx="45666" cy="85650"/>
            </a:xfrm>
            <a:custGeom>
              <a:avLst/>
              <a:gdLst/>
              <a:ahLst/>
              <a:cxnLst/>
              <a:rect l="l" t="t" r="r" b="b"/>
              <a:pathLst>
                <a:path w="1334" h="2502" extrusionOk="0">
                  <a:moveTo>
                    <a:pt x="357" y="1"/>
                  </a:moveTo>
                  <a:cubicBezTo>
                    <a:pt x="143" y="1"/>
                    <a:pt x="0" y="167"/>
                    <a:pt x="0" y="382"/>
                  </a:cubicBezTo>
                  <a:lnTo>
                    <a:pt x="0" y="2120"/>
                  </a:lnTo>
                  <a:cubicBezTo>
                    <a:pt x="0" y="2334"/>
                    <a:pt x="143" y="2501"/>
                    <a:pt x="357" y="2501"/>
                  </a:cubicBezTo>
                  <a:lnTo>
                    <a:pt x="1334" y="2501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2;p25"/>
            <p:cNvSpPr/>
            <p:nvPr/>
          </p:nvSpPr>
          <p:spPr>
            <a:xfrm>
              <a:off x="6504396" y="2911879"/>
              <a:ext cx="196529" cy="85650"/>
            </a:xfrm>
            <a:custGeom>
              <a:avLst/>
              <a:gdLst/>
              <a:ahLst/>
              <a:cxnLst/>
              <a:rect l="l" t="t" r="r" b="b"/>
              <a:pathLst>
                <a:path w="5741" h="2502" extrusionOk="0">
                  <a:moveTo>
                    <a:pt x="1218" y="927"/>
                  </a:moveTo>
                  <a:cubicBezTo>
                    <a:pt x="1233" y="927"/>
                    <a:pt x="1248" y="928"/>
                    <a:pt x="1263" y="929"/>
                  </a:cubicBezTo>
                  <a:lnTo>
                    <a:pt x="4168" y="929"/>
                  </a:lnTo>
                  <a:cubicBezTo>
                    <a:pt x="4549" y="977"/>
                    <a:pt x="4549" y="1525"/>
                    <a:pt x="4168" y="1572"/>
                  </a:cubicBezTo>
                  <a:lnTo>
                    <a:pt x="1263" y="1572"/>
                  </a:lnTo>
                  <a:cubicBezTo>
                    <a:pt x="1255" y="1573"/>
                    <a:pt x="1247" y="1573"/>
                    <a:pt x="1240" y="1573"/>
                  </a:cubicBezTo>
                  <a:cubicBezTo>
                    <a:pt x="802" y="1573"/>
                    <a:pt x="794" y="927"/>
                    <a:pt x="1218" y="927"/>
                  </a:cubicBezTo>
                  <a:close/>
                  <a:moveTo>
                    <a:pt x="1" y="1"/>
                  </a:moveTo>
                  <a:lnTo>
                    <a:pt x="1" y="2501"/>
                  </a:lnTo>
                  <a:lnTo>
                    <a:pt x="5740" y="2501"/>
                  </a:lnTo>
                  <a:lnTo>
                    <a:pt x="5740" y="382"/>
                  </a:lnTo>
                  <a:cubicBezTo>
                    <a:pt x="5740" y="167"/>
                    <a:pt x="5573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33;p25"/>
            <p:cNvSpPr/>
            <p:nvPr/>
          </p:nvSpPr>
          <p:spPr>
            <a:xfrm>
              <a:off x="6665837" y="3018684"/>
              <a:ext cx="85615" cy="85615"/>
            </a:xfrm>
            <a:custGeom>
              <a:avLst/>
              <a:gdLst/>
              <a:ahLst/>
              <a:cxnLst/>
              <a:rect l="l" t="t" r="r" b="b"/>
              <a:pathLst>
                <a:path w="2501" h="2501" extrusionOk="0">
                  <a:moveTo>
                    <a:pt x="0" y="0"/>
                  </a:moveTo>
                  <a:lnTo>
                    <a:pt x="0" y="2501"/>
                  </a:lnTo>
                  <a:lnTo>
                    <a:pt x="2119" y="2501"/>
                  </a:lnTo>
                  <a:cubicBezTo>
                    <a:pt x="2334" y="2501"/>
                    <a:pt x="2501" y="2334"/>
                    <a:pt x="2501" y="2120"/>
                  </a:cubicBezTo>
                  <a:lnTo>
                    <a:pt x="2501" y="381"/>
                  </a:lnTo>
                  <a:cubicBezTo>
                    <a:pt x="2501" y="167"/>
                    <a:pt x="2334" y="0"/>
                    <a:pt x="2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34;p25"/>
            <p:cNvSpPr/>
            <p:nvPr/>
          </p:nvSpPr>
          <p:spPr>
            <a:xfrm>
              <a:off x="6577791" y="3018684"/>
              <a:ext cx="66034" cy="154936"/>
            </a:xfrm>
            <a:custGeom>
              <a:avLst/>
              <a:gdLst/>
              <a:ahLst/>
              <a:cxnLst/>
              <a:rect l="l" t="t" r="r" b="b"/>
              <a:pathLst>
                <a:path w="1929" h="4526" extrusionOk="0">
                  <a:moveTo>
                    <a:pt x="0" y="0"/>
                  </a:moveTo>
                  <a:lnTo>
                    <a:pt x="0" y="4525"/>
                  </a:lnTo>
                  <a:lnTo>
                    <a:pt x="976" y="4120"/>
                  </a:lnTo>
                  <a:lnTo>
                    <a:pt x="1929" y="4525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35;p25"/>
            <p:cNvSpPr/>
            <p:nvPr/>
          </p:nvSpPr>
          <p:spPr>
            <a:xfrm>
              <a:off x="6444900" y="3018684"/>
              <a:ext cx="111701" cy="85615"/>
            </a:xfrm>
            <a:custGeom>
              <a:avLst/>
              <a:gdLst/>
              <a:ahLst/>
              <a:cxnLst/>
              <a:rect l="l" t="t" r="r" b="b"/>
              <a:pathLst>
                <a:path w="3263" h="2501" extrusionOk="0">
                  <a:moveTo>
                    <a:pt x="2235" y="927"/>
                  </a:moveTo>
                  <a:cubicBezTo>
                    <a:pt x="2653" y="927"/>
                    <a:pt x="2653" y="1574"/>
                    <a:pt x="2235" y="1574"/>
                  </a:cubicBezTo>
                  <a:cubicBezTo>
                    <a:pt x="2221" y="1574"/>
                    <a:pt x="2206" y="1574"/>
                    <a:pt x="2191" y="1572"/>
                  </a:cubicBezTo>
                  <a:lnTo>
                    <a:pt x="1072" y="1572"/>
                  </a:lnTo>
                  <a:cubicBezTo>
                    <a:pt x="691" y="1524"/>
                    <a:pt x="691" y="977"/>
                    <a:pt x="1072" y="929"/>
                  </a:cubicBezTo>
                  <a:lnTo>
                    <a:pt x="2191" y="929"/>
                  </a:lnTo>
                  <a:cubicBezTo>
                    <a:pt x="2206" y="928"/>
                    <a:pt x="2221" y="927"/>
                    <a:pt x="2235" y="927"/>
                  </a:cubicBezTo>
                  <a:close/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2144"/>
                  </a:lnTo>
                  <a:cubicBezTo>
                    <a:pt x="0" y="2334"/>
                    <a:pt x="167" y="2501"/>
                    <a:pt x="381" y="2501"/>
                  </a:cubicBezTo>
                  <a:lnTo>
                    <a:pt x="3263" y="250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36;p25"/>
            <p:cNvSpPr/>
            <p:nvPr/>
          </p:nvSpPr>
          <p:spPr>
            <a:xfrm>
              <a:off x="6448974" y="3125455"/>
              <a:ext cx="22867" cy="85650"/>
            </a:xfrm>
            <a:custGeom>
              <a:avLst/>
              <a:gdLst/>
              <a:ahLst/>
              <a:cxnLst/>
              <a:rect l="l" t="t" r="r" b="b"/>
              <a:pathLst>
                <a:path w="668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67" y="2501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7;p25"/>
            <p:cNvSpPr/>
            <p:nvPr/>
          </p:nvSpPr>
          <p:spPr>
            <a:xfrm>
              <a:off x="6492997" y="3125455"/>
              <a:ext cx="22046" cy="85650"/>
            </a:xfrm>
            <a:custGeom>
              <a:avLst/>
              <a:gdLst/>
              <a:ahLst/>
              <a:cxnLst/>
              <a:rect l="l" t="t" r="r" b="b"/>
              <a:pathLst>
                <a:path w="644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43" y="25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8;p25"/>
            <p:cNvSpPr/>
            <p:nvPr/>
          </p:nvSpPr>
          <p:spPr>
            <a:xfrm>
              <a:off x="6383761" y="3125455"/>
              <a:ext cx="44057" cy="85650"/>
            </a:xfrm>
            <a:custGeom>
              <a:avLst/>
              <a:gdLst/>
              <a:ahLst/>
              <a:cxnLst/>
              <a:rect l="l" t="t" r="r" b="b"/>
              <a:pathLst>
                <a:path w="1287" h="2502" extrusionOk="0">
                  <a:moveTo>
                    <a:pt x="381" y="1"/>
                  </a:moveTo>
                  <a:cubicBezTo>
                    <a:pt x="167" y="1"/>
                    <a:pt x="24" y="168"/>
                    <a:pt x="24" y="382"/>
                  </a:cubicBezTo>
                  <a:lnTo>
                    <a:pt x="24" y="2144"/>
                  </a:lnTo>
                  <a:cubicBezTo>
                    <a:pt x="0" y="2335"/>
                    <a:pt x="191" y="2501"/>
                    <a:pt x="381" y="2501"/>
                  </a:cubicBezTo>
                  <a:lnTo>
                    <a:pt x="1286" y="250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9;p25"/>
            <p:cNvSpPr/>
            <p:nvPr/>
          </p:nvSpPr>
          <p:spPr>
            <a:xfrm>
              <a:off x="6536198" y="3125455"/>
              <a:ext cx="164727" cy="85650"/>
            </a:xfrm>
            <a:custGeom>
              <a:avLst/>
              <a:gdLst/>
              <a:ahLst/>
              <a:cxnLst/>
              <a:rect l="l" t="t" r="r" b="b"/>
              <a:pathLst>
                <a:path w="4812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4430" y="2501"/>
                  </a:lnTo>
                  <a:cubicBezTo>
                    <a:pt x="4644" y="2501"/>
                    <a:pt x="4811" y="2335"/>
                    <a:pt x="4811" y="2144"/>
                  </a:cubicBezTo>
                  <a:lnTo>
                    <a:pt x="4811" y="1"/>
                  </a:lnTo>
                  <a:lnTo>
                    <a:pt x="3763" y="1"/>
                  </a:lnTo>
                  <a:lnTo>
                    <a:pt x="3787" y="1406"/>
                  </a:lnTo>
                  <a:cubicBezTo>
                    <a:pt x="3787" y="1765"/>
                    <a:pt x="3486" y="2035"/>
                    <a:pt x="3160" y="2035"/>
                  </a:cubicBezTo>
                  <a:cubicBezTo>
                    <a:pt x="3075" y="2035"/>
                    <a:pt x="2989" y="2017"/>
                    <a:pt x="2906" y="1978"/>
                  </a:cubicBezTo>
                  <a:lnTo>
                    <a:pt x="2191" y="1692"/>
                  </a:lnTo>
                  <a:lnTo>
                    <a:pt x="1477" y="1978"/>
                  </a:lnTo>
                  <a:cubicBezTo>
                    <a:pt x="1382" y="2025"/>
                    <a:pt x="1310" y="2049"/>
                    <a:pt x="1215" y="2049"/>
                  </a:cubicBezTo>
                  <a:cubicBezTo>
                    <a:pt x="882" y="2025"/>
                    <a:pt x="596" y="1763"/>
                    <a:pt x="596" y="1406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SEMESTER 2</a:t>
            </a:r>
            <a:endParaRPr dirty="0"/>
          </a:p>
        </p:txBody>
      </p:sp>
      <p:graphicFrame>
        <p:nvGraphicFramePr>
          <p:cNvPr id="628" name="Google Shape;628;p25"/>
          <p:cNvGraphicFramePr/>
          <p:nvPr>
            <p:extLst>
              <p:ext uri="{D42A27DB-BD31-4B8C-83A1-F6EECF244321}">
                <p14:modId xmlns:p14="http://schemas.microsoft.com/office/powerpoint/2010/main" val="836318949"/>
              </p:ext>
            </p:extLst>
          </p:nvPr>
        </p:nvGraphicFramePr>
        <p:xfrm>
          <a:off x="457188" y="1074650"/>
          <a:ext cx="8229600" cy="4011675"/>
        </p:xfrm>
        <a:graphic>
          <a:graphicData uri="http://schemas.openxmlformats.org/drawingml/2006/table">
            <a:tbl>
              <a:tblPr>
                <a:noFill/>
                <a:tableStyleId>{7CAD01FB-1F24-4F5A-BE7B-29B82E82CEF1}</a:tableStyleId>
              </a:tblPr>
              <a:tblGrid>
                <a:gridCol w="762012"/>
                <a:gridCol w="1066800"/>
                <a:gridCol w="762000"/>
                <a:gridCol w="4572000"/>
                <a:gridCol w="1066788"/>
              </a:tblGrid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code 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Credit</a:t>
                      </a:r>
                      <a:r>
                        <a:rPr lang="en-US" b="1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Weightage</a:t>
                      </a:r>
                      <a:endParaRPr b="1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8461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MMPC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-008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Information Systems For Managers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44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MMPC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-009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Quantitative Analysis For Managerial Applications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MMPC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Managerial Economics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MMPC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-011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Social Process and Behavioural Issues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MMPC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Strategic Management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MMPC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Business </a:t>
                      </a:r>
                      <a:r>
                        <a:rPr lang="en-IN" sz="14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Laws (New)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MMPC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Financial Management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pSp>
        <p:nvGrpSpPr>
          <p:cNvPr id="629" name="Google Shape;629;p25"/>
          <p:cNvGrpSpPr/>
          <p:nvPr/>
        </p:nvGrpSpPr>
        <p:grpSpPr>
          <a:xfrm>
            <a:off x="2546711" y="1864374"/>
            <a:ext cx="318384" cy="259070"/>
            <a:chOff x="6383761" y="2911879"/>
            <a:chExt cx="367691" cy="299226"/>
          </a:xfrm>
        </p:grpSpPr>
        <p:sp>
          <p:nvSpPr>
            <p:cNvPr id="630" name="Google Shape;630;p25"/>
            <p:cNvSpPr/>
            <p:nvPr/>
          </p:nvSpPr>
          <p:spPr>
            <a:xfrm>
              <a:off x="6451404" y="2911879"/>
              <a:ext cx="31836" cy="85650"/>
            </a:xfrm>
            <a:custGeom>
              <a:avLst/>
              <a:gdLst/>
              <a:ahLst/>
              <a:cxnLst/>
              <a:rect l="l" t="t" r="r" b="b"/>
              <a:pathLst>
                <a:path w="930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930" y="2501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6384582" y="2911879"/>
              <a:ext cx="45666" cy="85650"/>
            </a:xfrm>
            <a:custGeom>
              <a:avLst/>
              <a:gdLst/>
              <a:ahLst/>
              <a:cxnLst/>
              <a:rect l="l" t="t" r="r" b="b"/>
              <a:pathLst>
                <a:path w="1334" h="2502" extrusionOk="0">
                  <a:moveTo>
                    <a:pt x="357" y="1"/>
                  </a:moveTo>
                  <a:cubicBezTo>
                    <a:pt x="143" y="1"/>
                    <a:pt x="0" y="167"/>
                    <a:pt x="0" y="382"/>
                  </a:cubicBezTo>
                  <a:lnTo>
                    <a:pt x="0" y="2120"/>
                  </a:lnTo>
                  <a:cubicBezTo>
                    <a:pt x="0" y="2334"/>
                    <a:pt x="143" y="2501"/>
                    <a:pt x="357" y="2501"/>
                  </a:cubicBezTo>
                  <a:lnTo>
                    <a:pt x="1334" y="2501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6504396" y="2911879"/>
              <a:ext cx="196529" cy="85650"/>
            </a:xfrm>
            <a:custGeom>
              <a:avLst/>
              <a:gdLst/>
              <a:ahLst/>
              <a:cxnLst/>
              <a:rect l="l" t="t" r="r" b="b"/>
              <a:pathLst>
                <a:path w="5741" h="2502" extrusionOk="0">
                  <a:moveTo>
                    <a:pt x="1218" y="927"/>
                  </a:moveTo>
                  <a:cubicBezTo>
                    <a:pt x="1233" y="927"/>
                    <a:pt x="1248" y="928"/>
                    <a:pt x="1263" y="929"/>
                  </a:cubicBezTo>
                  <a:lnTo>
                    <a:pt x="4168" y="929"/>
                  </a:lnTo>
                  <a:cubicBezTo>
                    <a:pt x="4549" y="977"/>
                    <a:pt x="4549" y="1525"/>
                    <a:pt x="4168" y="1572"/>
                  </a:cubicBezTo>
                  <a:lnTo>
                    <a:pt x="1263" y="1572"/>
                  </a:lnTo>
                  <a:cubicBezTo>
                    <a:pt x="1255" y="1573"/>
                    <a:pt x="1247" y="1573"/>
                    <a:pt x="1240" y="1573"/>
                  </a:cubicBezTo>
                  <a:cubicBezTo>
                    <a:pt x="802" y="1573"/>
                    <a:pt x="794" y="927"/>
                    <a:pt x="1218" y="927"/>
                  </a:cubicBezTo>
                  <a:close/>
                  <a:moveTo>
                    <a:pt x="1" y="1"/>
                  </a:moveTo>
                  <a:lnTo>
                    <a:pt x="1" y="2501"/>
                  </a:lnTo>
                  <a:lnTo>
                    <a:pt x="5740" y="2501"/>
                  </a:lnTo>
                  <a:lnTo>
                    <a:pt x="5740" y="382"/>
                  </a:lnTo>
                  <a:cubicBezTo>
                    <a:pt x="5740" y="167"/>
                    <a:pt x="5573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6665837" y="3018684"/>
              <a:ext cx="85615" cy="85615"/>
            </a:xfrm>
            <a:custGeom>
              <a:avLst/>
              <a:gdLst/>
              <a:ahLst/>
              <a:cxnLst/>
              <a:rect l="l" t="t" r="r" b="b"/>
              <a:pathLst>
                <a:path w="2501" h="2501" extrusionOk="0">
                  <a:moveTo>
                    <a:pt x="0" y="0"/>
                  </a:moveTo>
                  <a:lnTo>
                    <a:pt x="0" y="2501"/>
                  </a:lnTo>
                  <a:lnTo>
                    <a:pt x="2119" y="2501"/>
                  </a:lnTo>
                  <a:cubicBezTo>
                    <a:pt x="2334" y="2501"/>
                    <a:pt x="2501" y="2334"/>
                    <a:pt x="2501" y="2120"/>
                  </a:cubicBezTo>
                  <a:lnTo>
                    <a:pt x="2501" y="381"/>
                  </a:lnTo>
                  <a:cubicBezTo>
                    <a:pt x="2501" y="167"/>
                    <a:pt x="2334" y="0"/>
                    <a:pt x="2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6577791" y="3018684"/>
              <a:ext cx="66034" cy="154936"/>
            </a:xfrm>
            <a:custGeom>
              <a:avLst/>
              <a:gdLst/>
              <a:ahLst/>
              <a:cxnLst/>
              <a:rect l="l" t="t" r="r" b="b"/>
              <a:pathLst>
                <a:path w="1929" h="4526" extrusionOk="0">
                  <a:moveTo>
                    <a:pt x="0" y="0"/>
                  </a:moveTo>
                  <a:lnTo>
                    <a:pt x="0" y="4525"/>
                  </a:lnTo>
                  <a:lnTo>
                    <a:pt x="976" y="4120"/>
                  </a:lnTo>
                  <a:lnTo>
                    <a:pt x="1929" y="4525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6444900" y="3018684"/>
              <a:ext cx="111701" cy="85615"/>
            </a:xfrm>
            <a:custGeom>
              <a:avLst/>
              <a:gdLst/>
              <a:ahLst/>
              <a:cxnLst/>
              <a:rect l="l" t="t" r="r" b="b"/>
              <a:pathLst>
                <a:path w="3263" h="2501" extrusionOk="0">
                  <a:moveTo>
                    <a:pt x="2235" y="927"/>
                  </a:moveTo>
                  <a:cubicBezTo>
                    <a:pt x="2653" y="927"/>
                    <a:pt x="2653" y="1574"/>
                    <a:pt x="2235" y="1574"/>
                  </a:cubicBezTo>
                  <a:cubicBezTo>
                    <a:pt x="2221" y="1574"/>
                    <a:pt x="2206" y="1574"/>
                    <a:pt x="2191" y="1572"/>
                  </a:cubicBezTo>
                  <a:lnTo>
                    <a:pt x="1072" y="1572"/>
                  </a:lnTo>
                  <a:cubicBezTo>
                    <a:pt x="691" y="1524"/>
                    <a:pt x="691" y="977"/>
                    <a:pt x="1072" y="929"/>
                  </a:cubicBezTo>
                  <a:lnTo>
                    <a:pt x="2191" y="929"/>
                  </a:lnTo>
                  <a:cubicBezTo>
                    <a:pt x="2206" y="928"/>
                    <a:pt x="2221" y="927"/>
                    <a:pt x="2235" y="927"/>
                  </a:cubicBezTo>
                  <a:close/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2144"/>
                  </a:lnTo>
                  <a:cubicBezTo>
                    <a:pt x="0" y="2334"/>
                    <a:pt x="167" y="2501"/>
                    <a:pt x="381" y="2501"/>
                  </a:cubicBezTo>
                  <a:lnTo>
                    <a:pt x="3263" y="250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6448974" y="3125455"/>
              <a:ext cx="22867" cy="85650"/>
            </a:xfrm>
            <a:custGeom>
              <a:avLst/>
              <a:gdLst/>
              <a:ahLst/>
              <a:cxnLst/>
              <a:rect l="l" t="t" r="r" b="b"/>
              <a:pathLst>
                <a:path w="668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67" y="2501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6492997" y="3125455"/>
              <a:ext cx="22046" cy="85650"/>
            </a:xfrm>
            <a:custGeom>
              <a:avLst/>
              <a:gdLst/>
              <a:ahLst/>
              <a:cxnLst/>
              <a:rect l="l" t="t" r="r" b="b"/>
              <a:pathLst>
                <a:path w="644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43" y="25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6383761" y="3125455"/>
              <a:ext cx="44057" cy="85650"/>
            </a:xfrm>
            <a:custGeom>
              <a:avLst/>
              <a:gdLst/>
              <a:ahLst/>
              <a:cxnLst/>
              <a:rect l="l" t="t" r="r" b="b"/>
              <a:pathLst>
                <a:path w="1287" h="2502" extrusionOk="0">
                  <a:moveTo>
                    <a:pt x="381" y="1"/>
                  </a:moveTo>
                  <a:cubicBezTo>
                    <a:pt x="167" y="1"/>
                    <a:pt x="24" y="168"/>
                    <a:pt x="24" y="382"/>
                  </a:cubicBezTo>
                  <a:lnTo>
                    <a:pt x="24" y="2144"/>
                  </a:lnTo>
                  <a:cubicBezTo>
                    <a:pt x="0" y="2335"/>
                    <a:pt x="191" y="2501"/>
                    <a:pt x="381" y="2501"/>
                  </a:cubicBezTo>
                  <a:lnTo>
                    <a:pt x="1286" y="250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6536198" y="3125455"/>
              <a:ext cx="164727" cy="85650"/>
            </a:xfrm>
            <a:custGeom>
              <a:avLst/>
              <a:gdLst/>
              <a:ahLst/>
              <a:cxnLst/>
              <a:rect l="l" t="t" r="r" b="b"/>
              <a:pathLst>
                <a:path w="4812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4430" y="2501"/>
                  </a:lnTo>
                  <a:cubicBezTo>
                    <a:pt x="4644" y="2501"/>
                    <a:pt x="4811" y="2335"/>
                    <a:pt x="4811" y="2144"/>
                  </a:cubicBezTo>
                  <a:lnTo>
                    <a:pt x="4811" y="1"/>
                  </a:lnTo>
                  <a:lnTo>
                    <a:pt x="3763" y="1"/>
                  </a:lnTo>
                  <a:lnTo>
                    <a:pt x="3787" y="1406"/>
                  </a:lnTo>
                  <a:cubicBezTo>
                    <a:pt x="3787" y="1765"/>
                    <a:pt x="3486" y="2035"/>
                    <a:pt x="3160" y="2035"/>
                  </a:cubicBezTo>
                  <a:cubicBezTo>
                    <a:pt x="3075" y="2035"/>
                    <a:pt x="2989" y="2017"/>
                    <a:pt x="2906" y="1978"/>
                  </a:cubicBezTo>
                  <a:lnTo>
                    <a:pt x="2191" y="1692"/>
                  </a:lnTo>
                  <a:lnTo>
                    <a:pt x="1477" y="1978"/>
                  </a:lnTo>
                  <a:cubicBezTo>
                    <a:pt x="1382" y="2025"/>
                    <a:pt x="1310" y="2049"/>
                    <a:pt x="1215" y="2049"/>
                  </a:cubicBezTo>
                  <a:cubicBezTo>
                    <a:pt x="882" y="2025"/>
                    <a:pt x="596" y="1763"/>
                    <a:pt x="596" y="1406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25"/>
          <p:cNvGrpSpPr/>
          <p:nvPr/>
        </p:nvGrpSpPr>
        <p:grpSpPr>
          <a:xfrm>
            <a:off x="2524132" y="3130266"/>
            <a:ext cx="202299" cy="308574"/>
            <a:chOff x="4857642" y="4051582"/>
            <a:chExt cx="240518" cy="366870"/>
          </a:xfrm>
        </p:grpSpPr>
        <p:sp>
          <p:nvSpPr>
            <p:cNvPr id="641" name="Google Shape;641;p25"/>
            <p:cNvSpPr/>
            <p:nvPr/>
          </p:nvSpPr>
          <p:spPr>
            <a:xfrm>
              <a:off x="4857642" y="4296960"/>
              <a:ext cx="240518" cy="121491"/>
            </a:xfrm>
            <a:custGeom>
              <a:avLst/>
              <a:gdLst/>
              <a:ahLst/>
              <a:cxnLst/>
              <a:rect l="l" t="t" r="r" b="b"/>
              <a:pathLst>
                <a:path w="7026" h="3549" extrusionOk="0">
                  <a:moveTo>
                    <a:pt x="2310" y="0"/>
                  </a:moveTo>
                  <a:cubicBezTo>
                    <a:pt x="2025" y="381"/>
                    <a:pt x="1572" y="596"/>
                    <a:pt x="1072" y="596"/>
                  </a:cubicBezTo>
                  <a:cubicBezTo>
                    <a:pt x="691" y="596"/>
                    <a:pt x="310" y="453"/>
                    <a:pt x="0" y="191"/>
                  </a:cubicBezTo>
                  <a:lnTo>
                    <a:pt x="0" y="191"/>
                  </a:lnTo>
                  <a:cubicBezTo>
                    <a:pt x="96" y="2048"/>
                    <a:pt x="1644" y="3549"/>
                    <a:pt x="3501" y="3549"/>
                  </a:cubicBezTo>
                  <a:cubicBezTo>
                    <a:pt x="5383" y="3549"/>
                    <a:pt x="6930" y="2048"/>
                    <a:pt x="7026" y="191"/>
                  </a:cubicBezTo>
                  <a:lnTo>
                    <a:pt x="7026" y="191"/>
                  </a:lnTo>
                  <a:cubicBezTo>
                    <a:pt x="6740" y="453"/>
                    <a:pt x="6359" y="596"/>
                    <a:pt x="5978" y="596"/>
                  </a:cubicBezTo>
                  <a:cubicBezTo>
                    <a:pt x="5502" y="596"/>
                    <a:pt x="5049" y="381"/>
                    <a:pt x="4763" y="0"/>
                  </a:cubicBezTo>
                  <a:cubicBezTo>
                    <a:pt x="4454" y="405"/>
                    <a:pt x="3995" y="607"/>
                    <a:pt x="3537" y="607"/>
                  </a:cubicBezTo>
                  <a:cubicBezTo>
                    <a:pt x="3078" y="607"/>
                    <a:pt x="2620" y="405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4862537" y="4093961"/>
              <a:ext cx="230727" cy="202417"/>
            </a:xfrm>
            <a:custGeom>
              <a:avLst/>
              <a:gdLst/>
              <a:ahLst/>
              <a:cxnLst/>
              <a:rect l="l" t="t" r="r" b="b"/>
              <a:pathLst>
                <a:path w="6740" h="5913" extrusionOk="0">
                  <a:moveTo>
                    <a:pt x="2310" y="0"/>
                  </a:moveTo>
                  <a:lnTo>
                    <a:pt x="2310" y="1858"/>
                  </a:lnTo>
                  <a:cubicBezTo>
                    <a:pt x="2310" y="2287"/>
                    <a:pt x="2072" y="2668"/>
                    <a:pt x="1715" y="2858"/>
                  </a:cubicBezTo>
                  <a:cubicBezTo>
                    <a:pt x="882" y="3311"/>
                    <a:pt x="262" y="4073"/>
                    <a:pt x="0" y="5001"/>
                  </a:cubicBezTo>
                  <a:cubicBezTo>
                    <a:pt x="24" y="5502"/>
                    <a:pt x="429" y="5883"/>
                    <a:pt x="953" y="5883"/>
                  </a:cubicBezTo>
                  <a:lnTo>
                    <a:pt x="929" y="5906"/>
                  </a:lnTo>
                  <a:cubicBezTo>
                    <a:pt x="1429" y="5906"/>
                    <a:pt x="1858" y="5502"/>
                    <a:pt x="1858" y="5001"/>
                  </a:cubicBezTo>
                  <a:cubicBezTo>
                    <a:pt x="1858" y="4799"/>
                    <a:pt x="2013" y="4698"/>
                    <a:pt x="2167" y="4698"/>
                  </a:cubicBezTo>
                  <a:cubicBezTo>
                    <a:pt x="2322" y="4698"/>
                    <a:pt x="2477" y="4799"/>
                    <a:pt x="2477" y="5001"/>
                  </a:cubicBezTo>
                  <a:cubicBezTo>
                    <a:pt x="2477" y="5609"/>
                    <a:pt x="2935" y="5912"/>
                    <a:pt x="3394" y="5912"/>
                  </a:cubicBezTo>
                  <a:cubicBezTo>
                    <a:pt x="3852" y="5912"/>
                    <a:pt x="4311" y="5609"/>
                    <a:pt x="4311" y="5001"/>
                  </a:cubicBezTo>
                  <a:cubicBezTo>
                    <a:pt x="4311" y="4799"/>
                    <a:pt x="4466" y="4698"/>
                    <a:pt x="4620" y="4698"/>
                  </a:cubicBezTo>
                  <a:cubicBezTo>
                    <a:pt x="4775" y="4698"/>
                    <a:pt x="4930" y="4799"/>
                    <a:pt x="4930" y="5001"/>
                  </a:cubicBezTo>
                  <a:cubicBezTo>
                    <a:pt x="4930" y="5609"/>
                    <a:pt x="5382" y="5912"/>
                    <a:pt x="5835" y="5912"/>
                  </a:cubicBezTo>
                  <a:cubicBezTo>
                    <a:pt x="6287" y="5912"/>
                    <a:pt x="6740" y="5609"/>
                    <a:pt x="6740" y="5001"/>
                  </a:cubicBezTo>
                  <a:cubicBezTo>
                    <a:pt x="6478" y="4097"/>
                    <a:pt x="5859" y="3311"/>
                    <a:pt x="5025" y="2858"/>
                  </a:cubicBezTo>
                  <a:cubicBezTo>
                    <a:pt x="4668" y="2668"/>
                    <a:pt x="4430" y="2287"/>
                    <a:pt x="4430" y="1858"/>
                  </a:cubicBezTo>
                  <a:lnTo>
                    <a:pt x="4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4921246" y="4051582"/>
              <a:ext cx="113344" cy="21224"/>
            </a:xfrm>
            <a:custGeom>
              <a:avLst/>
              <a:gdLst/>
              <a:ahLst/>
              <a:cxnLst/>
              <a:rect l="l" t="t" r="r" b="b"/>
              <a:pathLst>
                <a:path w="3311" h="620" extrusionOk="0">
                  <a:moveTo>
                    <a:pt x="381" y="0"/>
                  </a:moveTo>
                  <a:cubicBezTo>
                    <a:pt x="0" y="24"/>
                    <a:pt x="0" y="572"/>
                    <a:pt x="381" y="619"/>
                  </a:cubicBezTo>
                  <a:lnTo>
                    <a:pt x="2929" y="619"/>
                  </a:lnTo>
                  <a:cubicBezTo>
                    <a:pt x="3310" y="572"/>
                    <a:pt x="3310" y="24"/>
                    <a:pt x="2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645" name="Google Shape;645;p25"/>
          <p:cNvSpPr/>
          <p:nvPr/>
        </p:nvSpPr>
        <p:spPr>
          <a:xfrm>
            <a:off x="770845" y="1259867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5"/>
          <p:cNvSpPr/>
          <p:nvPr/>
        </p:nvSpPr>
        <p:spPr>
          <a:xfrm>
            <a:off x="770845" y="2252259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5"/>
          <p:cNvSpPr/>
          <p:nvPr/>
        </p:nvSpPr>
        <p:spPr>
          <a:xfrm>
            <a:off x="743245" y="2719385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5"/>
          <p:cNvSpPr/>
          <p:nvPr/>
        </p:nvSpPr>
        <p:spPr>
          <a:xfrm>
            <a:off x="729992" y="3638550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25"/>
          <p:cNvGrpSpPr/>
          <p:nvPr/>
        </p:nvGrpSpPr>
        <p:grpSpPr>
          <a:xfrm>
            <a:off x="2505906" y="2708127"/>
            <a:ext cx="278858" cy="362009"/>
            <a:chOff x="2461675" y="2880898"/>
            <a:chExt cx="278858" cy="362009"/>
          </a:xfrm>
        </p:grpSpPr>
        <p:sp>
          <p:nvSpPr>
            <p:cNvPr id="651" name="Google Shape;651;p25"/>
            <p:cNvSpPr/>
            <p:nvPr/>
          </p:nvSpPr>
          <p:spPr>
            <a:xfrm>
              <a:off x="2461675" y="2880898"/>
              <a:ext cx="278858" cy="362009"/>
            </a:xfrm>
            <a:custGeom>
              <a:avLst/>
              <a:gdLst/>
              <a:ahLst/>
              <a:cxnLst/>
              <a:rect l="l" t="t" r="r" b="b"/>
              <a:pathLst>
                <a:path w="8146" h="10575" extrusionOk="0">
                  <a:moveTo>
                    <a:pt x="4085" y="1590"/>
                  </a:moveTo>
                  <a:cubicBezTo>
                    <a:pt x="4138" y="1590"/>
                    <a:pt x="4192" y="1608"/>
                    <a:pt x="4240" y="1644"/>
                  </a:cubicBezTo>
                  <a:lnTo>
                    <a:pt x="6526" y="3001"/>
                  </a:lnTo>
                  <a:cubicBezTo>
                    <a:pt x="6621" y="3049"/>
                    <a:pt x="6693" y="3144"/>
                    <a:pt x="6693" y="3263"/>
                  </a:cubicBezTo>
                  <a:cubicBezTo>
                    <a:pt x="6693" y="3358"/>
                    <a:pt x="6621" y="3478"/>
                    <a:pt x="6526" y="3525"/>
                  </a:cubicBezTo>
                  <a:lnTo>
                    <a:pt x="5669" y="4025"/>
                  </a:lnTo>
                  <a:lnTo>
                    <a:pt x="5669" y="5502"/>
                  </a:lnTo>
                  <a:cubicBezTo>
                    <a:pt x="5669" y="5597"/>
                    <a:pt x="5621" y="5692"/>
                    <a:pt x="5526" y="5764"/>
                  </a:cubicBezTo>
                  <a:cubicBezTo>
                    <a:pt x="5085" y="6038"/>
                    <a:pt x="4579" y="6175"/>
                    <a:pt x="4070" y="6175"/>
                  </a:cubicBezTo>
                  <a:cubicBezTo>
                    <a:pt x="3561" y="6175"/>
                    <a:pt x="3049" y="6038"/>
                    <a:pt x="2596" y="5764"/>
                  </a:cubicBezTo>
                  <a:cubicBezTo>
                    <a:pt x="2525" y="5692"/>
                    <a:pt x="2454" y="5597"/>
                    <a:pt x="2454" y="5502"/>
                  </a:cubicBezTo>
                  <a:lnTo>
                    <a:pt x="2454" y="4025"/>
                  </a:lnTo>
                  <a:lnTo>
                    <a:pt x="1620" y="3525"/>
                  </a:lnTo>
                  <a:cubicBezTo>
                    <a:pt x="1525" y="3478"/>
                    <a:pt x="1477" y="3358"/>
                    <a:pt x="1477" y="3263"/>
                  </a:cubicBezTo>
                  <a:cubicBezTo>
                    <a:pt x="1477" y="3144"/>
                    <a:pt x="1525" y="3049"/>
                    <a:pt x="1620" y="3001"/>
                  </a:cubicBezTo>
                  <a:lnTo>
                    <a:pt x="3930" y="1644"/>
                  </a:lnTo>
                  <a:cubicBezTo>
                    <a:pt x="3978" y="1608"/>
                    <a:pt x="4031" y="1590"/>
                    <a:pt x="4085" y="1590"/>
                  </a:cubicBezTo>
                  <a:close/>
                  <a:moveTo>
                    <a:pt x="4073" y="1"/>
                  </a:moveTo>
                  <a:cubicBezTo>
                    <a:pt x="1834" y="1"/>
                    <a:pt x="1" y="1811"/>
                    <a:pt x="1" y="4073"/>
                  </a:cubicBezTo>
                  <a:cubicBezTo>
                    <a:pt x="25" y="4883"/>
                    <a:pt x="239" y="5668"/>
                    <a:pt x="620" y="6407"/>
                  </a:cubicBezTo>
                  <a:cubicBezTo>
                    <a:pt x="1001" y="7121"/>
                    <a:pt x="1430" y="7812"/>
                    <a:pt x="1953" y="8455"/>
                  </a:cubicBezTo>
                  <a:cubicBezTo>
                    <a:pt x="2525" y="9169"/>
                    <a:pt x="3168" y="9860"/>
                    <a:pt x="3882" y="10479"/>
                  </a:cubicBezTo>
                  <a:cubicBezTo>
                    <a:pt x="3930" y="10527"/>
                    <a:pt x="4002" y="10574"/>
                    <a:pt x="4073" y="10574"/>
                  </a:cubicBezTo>
                  <a:cubicBezTo>
                    <a:pt x="4144" y="10550"/>
                    <a:pt x="4216" y="10527"/>
                    <a:pt x="4287" y="10479"/>
                  </a:cubicBezTo>
                  <a:cubicBezTo>
                    <a:pt x="4978" y="9860"/>
                    <a:pt x="5621" y="9169"/>
                    <a:pt x="6192" y="8455"/>
                  </a:cubicBezTo>
                  <a:cubicBezTo>
                    <a:pt x="6716" y="7812"/>
                    <a:pt x="7169" y="7121"/>
                    <a:pt x="7526" y="6407"/>
                  </a:cubicBezTo>
                  <a:cubicBezTo>
                    <a:pt x="7907" y="5668"/>
                    <a:pt x="8121" y="4883"/>
                    <a:pt x="8145" y="4073"/>
                  </a:cubicBezTo>
                  <a:cubicBezTo>
                    <a:pt x="8145" y="1811"/>
                    <a:pt x="6335" y="1"/>
                    <a:pt x="4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2567659" y="3030905"/>
              <a:ext cx="67712" cy="40394"/>
            </a:xfrm>
            <a:custGeom>
              <a:avLst/>
              <a:gdLst/>
              <a:ahLst/>
              <a:cxnLst/>
              <a:rect l="l" t="t" r="r" b="b"/>
              <a:pathLst>
                <a:path w="1978" h="1180" extrusionOk="0">
                  <a:moveTo>
                    <a:pt x="1" y="1"/>
                  </a:moveTo>
                  <a:lnTo>
                    <a:pt x="1" y="929"/>
                  </a:lnTo>
                  <a:cubicBezTo>
                    <a:pt x="310" y="1096"/>
                    <a:pt x="650" y="1179"/>
                    <a:pt x="989" y="1179"/>
                  </a:cubicBezTo>
                  <a:cubicBezTo>
                    <a:pt x="1328" y="1179"/>
                    <a:pt x="1668" y="1096"/>
                    <a:pt x="1977" y="929"/>
                  </a:cubicBezTo>
                  <a:lnTo>
                    <a:pt x="1977" y="1"/>
                  </a:lnTo>
                  <a:lnTo>
                    <a:pt x="1144" y="501"/>
                  </a:lnTo>
                  <a:cubicBezTo>
                    <a:pt x="1096" y="524"/>
                    <a:pt x="1048" y="524"/>
                    <a:pt x="977" y="524"/>
                  </a:cubicBezTo>
                  <a:cubicBezTo>
                    <a:pt x="929" y="524"/>
                    <a:pt x="882" y="501"/>
                    <a:pt x="834" y="47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2543217" y="2958367"/>
              <a:ext cx="115774" cy="67678"/>
            </a:xfrm>
            <a:custGeom>
              <a:avLst/>
              <a:gdLst/>
              <a:ahLst/>
              <a:cxnLst/>
              <a:rect l="l" t="t" r="r" b="b"/>
              <a:pathLst>
                <a:path w="3382" h="1977" extrusionOk="0">
                  <a:moveTo>
                    <a:pt x="1691" y="0"/>
                  </a:moveTo>
                  <a:lnTo>
                    <a:pt x="0" y="976"/>
                  </a:lnTo>
                  <a:lnTo>
                    <a:pt x="1691" y="1977"/>
                  </a:lnTo>
                  <a:lnTo>
                    <a:pt x="3382" y="976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25"/>
          <p:cNvGrpSpPr/>
          <p:nvPr/>
        </p:nvGrpSpPr>
        <p:grpSpPr>
          <a:xfrm>
            <a:off x="2513515" y="2243551"/>
            <a:ext cx="293509" cy="366048"/>
            <a:chOff x="8007144" y="2794924"/>
            <a:chExt cx="293509" cy="366048"/>
          </a:xfrm>
        </p:grpSpPr>
        <p:sp>
          <p:nvSpPr>
            <p:cNvPr id="655" name="Google Shape;655;p25"/>
            <p:cNvSpPr/>
            <p:nvPr/>
          </p:nvSpPr>
          <p:spPr>
            <a:xfrm>
              <a:off x="8225367" y="2884972"/>
              <a:ext cx="62782" cy="69321"/>
            </a:xfrm>
            <a:custGeom>
              <a:avLst/>
              <a:gdLst/>
              <a:ahLst/>
              <a:cxnLst/>
              <a:rect l="l" t="t" r="r" b="b"/>
              <a:pathLst>
                <a:path w="1834" h="2025" extrusionOk="0">
                  <a:moveTo>
                    <a:pt x="0" y="1"/>
                  </a:moveTo>
                  <a:lnTo>
                    <a:pt x="0" y="2025"/>
                  </a:lnTo>
                  <a:lnTo>
                    <a:pt x="1834" y="20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8057833" y="3035595"/>
              <a:ext cx="81131" cy="63707"/>
            </a:xfrm>
            <a:custGeom>
              <a:avLst/>
              <a:gdLst/>
              <a:ahLst/>
              <a:cxnLst/>
              <a:rect l="l" t="t" r="r" b="b"/>
              <a:pathLst>
                <a:path w="2370" h="1861" extrusionOk="0">
                  <a:moveTo>
                    <a:pt x="1189" y="1"/>
                  </a:moveTo>
                  <a:cubicBezTo>
                    <a:pt x="881" y="1"/>
                    <a:pt x="578" y="158"/>
                    <a:pt x="393" y="435"/>
                  </a:cubicBezTo>
                  <a:cubicBezTo>
                    <a:pt x="0" y="1068"/>
                    <a:pt x="487" y="1861"/>
                    <a:pt x="1195" y="1861"/>
                  </a:cubicBezTo>
                  <a:cubicBezTo>
                    <a:pt x="1259" y="1861"/>
                    <a:pt x="1326" y="1854"/>
                    <a:pt x="1393" y="1840"/>
                  </a:cubicBezTo>
                  <a:cubicBezTo>
                    <a:pt x="2203" y="1650"/>
                    <a:pt x="2370" y="578"/>
                    <a:pt x="1679" y="149"/>
                  </a:cubicBezTo>
                  <a:cubicBezTo>
                    <a:pt x="1527" y="48"/>
                    <a:pt x="1358" y="1"/>
                    <a:pt x="1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8056600" y="2914207"/>
              <a:ext cx="75757" cy="63741"/>
            </a:xfrm>
            <a:custGeom>
              <a:avLst/>
              <a:gdLst/>
              <a:ahLst/>
              <a:cxnLst/>
              <a:rect l="l" t="t" r="r" b="b"/>
              <a:pathLst>
                <a:path w="2213" h="1862" extrusionOk="0">
                  <a:moveTo>
                    <a:pt x="1228" y="0"/>
                  </a:moveTo>
                  <a:cubicBezTo>
                    <a:pt x="1200" y="0"/>
                    <a:pt x="1172" y="1"/>
                    <a:pt x="1144" y="4"/>
                  </a:cubicBezTo>
                  <a:cubicBezTo>
                    <a:pt x="310" y="75"/>
                    <a:pt x="1" y="1123"/>
                    <a:pt x="644" y="1647"/>
                  </a:cubicBezTo>
                  <a:cubicBezTo>
                    <a:pt x="819" y="1795"/>
                    <a:pt x="1022" y="1862"/>
                    <a:pt x="1222" y="1862"/>
                  </a:cubicBezTo>
                  <a:cubicBezTo>
                    <a:pt x="1729" y="1862"/>
                    <a:pt x="2212" y="1435"/>
                    <a:pt x="2144" y="838"/>
                  </a:cubicBezTo>
                  <a:cubicBezTo>
                    <a:pt x="2099" y="366"/>
                    <a:pt x="1694" y="0"/>
                    <a:pt x="1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8007144" y="2794924"/>
              <a:ext cx="293509" cy="366048"/>
            </a:xfrm>
            <a:custGeom>
              <a:avLst/>
              <a:gdLst/>
              <a:ahLst/>
              <a:cxnLst/>
              <a:rect l="l" t="t" r="r" b="b"/>
              <a:pathLst>
                <a:path w="8574" h="10693" extrusionOk="0">
                  <a:moveTo>
                    <a:pt x="6763" y="4262"/>
                  </a:moveTo>
                  <a:cubicBezTo>
                    <a:pt x="7201" y="4262"/>
                    <a:pt x="7208" y="4908"/>
                    <a:pt x="6784" y="4908"/>
                  </a:cubicBezTo>
                  <a:cubicBezTo>
                    <a:pt x="6770" y="4908"/>
                    <a:pt x="6755" y="4908"/>
                    <a:pt x="6740" y="4906"/>
                  </a:cubicBezTo>
                  <a:lnTo>
                    <a:pt x="5216" y="4906"/>
                  </a:lnTo>
                  <a:cubicBezTo>
                    <a:pt x="4835" y="4858"/>
                    <a:pt x="4835" y="4311"/>
                    <a:pt x="5216" y="4263"/>
                  </a:cubicBezTo>
                  <a:lnTo>
                    <a:pt x="6740" y="4263"/>
                  </a:lnTo>
                  <a:cubicBezTo>
                    <a:pt x="6748" y="4263"/>
                    <a:pt x="6755" y="4262"/>
                    <a:pt x="6763" y="4262"/>
                  </a:cubicBezTo>
                  <a:close/>
                  <a:moveTo>
                    <a:pt x="6783" y="7309"/>
                  </a:moveTo>
                  <a:cubicBezTo>
                    <a:pt x="7202" y="7309"/>
                    <a:pt x="7202" y="7956"/>
                    <a:pt x="6783" y="7956"/>
                  </a:cubicBezTo>
                  <a:cubicBezTo>
                    <a:pt x="6769" y="7956"/>
                    <a:pt x="6755" y="7956"/>
                    <a:pt x="6740" y="7954"/>
                  </a:cubicBezTo>
                  <a:lnTo>
                    <a:pt x="4668" y="7954"/>
                  </a:lnTo>
                  <a:cubicBezTo>
                    <a:pt x="4653" y="7956"/>
                    <a:pt x="4639" y="7956"/>
                    <a:pt x="4625" y="7956"/>
                  </a:cubicBezTo>
                  <a:cubicBezTo>
                    <a:pt x="4206" y="7956"/>
                    <a:pt x="4206" y="7309"/>
                    <a:pt x="4625" y="7309"/>
                  </a:cubicBezTo>
                  <a:cubicBezTo>
                    <a:pt x="4639" y="7309"/>
                    <a:pt x="4653" y="7310"/>
                    <a:pt x="4668" y="7311"/>
                  </a:cubicBezTo>
                  <a:lnTo>
                    <a:pt x="6740" y="7311"/>
                  </a:lnTo>
                  <a:cubicBezTo>
                    <a:pt x="6755" y="7310"/>
                    <a:pt x="6769" y="7309"/>
                    <a:pt x="6783" y="7309"/>
                  </a:cubicBezTo>
                  <a:close/>
                  <a:moveTo>
                    <a:pt x="905" y="0"/>
                  </a:moveTo>
                  <a:cubicBezTo>
                    <a:pt x="405" y="0"/>
                    <a:pt x="0" y="381"/>
                    <a:pt x="0" y="881"/>
                  </a:cubicBezTo>
                  <a:lnTo>
                    <a:pt x="0" y="9788"/>
                  </a:lnTo>
                  <a:cubicBezTo>
                    <a:pt x="0" y="10288"/>
                    <a:pt x="405" y="10693"/>
                    <a:pt x="905" y="10693"/>
                  </a:cubicBezTo>
                  <a:lnTo>
                    <a:pt x="7669" y="10693"/>
                  </a:lnTo>
                  <a:cubicBezTo>
                    <a:pt x="8169" y="10693"/>
                    <a:pt x="8574" y="10288"/>
                    <a:pt x="8574" y="9788"/>
                  </a:cubicBezTo>
                  <a:lnTo>
                    <a:pt x="8574" y="2834"/>
                  </a:lnTo>
                  <a:lnTo>
                    <a:pt x="6264" y="2834"/>
                  </a:lnTo>
                  <a:cubicBezTo>
                    <a:pt x="6073" y="2834"/>
                    <a:pt x="5954" y="2691"/>
                    <a:pt x="5954" y="2525"/>
                  </a:cubicBezTo>
                  <a:lnTo>
                    <a:pt x="5954" y="0"/>
                  </a:lnTo>
                  <a:lnTo>
                    <a:pt x="2858" y="0"/>
                  </a:lnTo>
                  <a:cubicBezTo>
                    <a:pt x="2572" y="0"/>
                    <a:pt x="2572" y="429"/>
                    <a:pt x="2858" y="429"/>
                  </a:cubicBezTo>
                  <a:cubicBezTo>
                    <a:pt x="3715" y="429"/>
                    <a:pt x="4430" y="1119"/>
                    <a:pt x="4430" y="1977"/>
                  </a:cubicBezTo>
                  <a:cubicBezTo>
                    <a:pt x="4430" y="2834"/>
                    <a:pt x="3715" y="3525"/>
                    <a:pt x="2858" y="3525"/>
                  </a:cubicBezTo>
                  <a:cubicBezTo>
                    <a:pt x="2572" y="3525"/>
                    <a:pt x="2572" y="3953"/>
                    <a:pt x="2858" y="3953"/>
                  </a:cubicBezTo>
                  <a:cubicBezTo>
                    <a:pt x="3858" y="3953"/>
                    <a:pt x="4597" y="4858"/>
                    <a:pt x="4382" y="5835"/>
                  </a:cubicBezTo>
                  <a:lnTo>
                    <a:pt x="6740" y="5835"/>
                  </a:lnTo>
                  <a:cubicBezTo>
                    <a:pt x="6755" y="5833"/>
                    <a:pt x="6770" y="5832"/>
                    <a:pt x="6784" y="5832"/>
                  </a:cubicBezTo>
                  <a:cubicBezTo>
                    <a:pt x="7201" y="5832"/>
                    <a:pt x="7201" y="6456"/>
                    <a:pt x="6784" y="6456"/>
                  </a:cubicBezTo>
                  <a:cubicBezTo>
                    <a:pt x="6770" y="6456"/>
                    <a:pt x="6755" y="6455"/>
                    <a:pt x="6740" y="6454"/>
                  </a:cubicBezTo>
                  <a:lnTo>
                    <a:pt x="4096" y="6454"/>
                  </a:lnTo>
                  <a:cubicBezTo>
                    <a:pt x="3811" y="6859"/>
                    <a:pt x="3358" y="7073"/>
                    <a:pt x="2858" y="7073"/>
                  </a:cubicBezTo>
                  <a:cubicBezTo>
                    <a:pt x="2572" y="7073"/>
                    <a:pt x="2572" y="7502"/>
                    <a:pt x="2858" y="7502"/>
                  </a:cubicBezTo>
                  <a:cubicBezTo>
                    <a:pt x="3239" y="7549"/>
                    <a:pt x="3239" y="8097"/>
                    <a:pt x="2858" y="8121"/>
                  </a:cubicBezTo>
                  <a:cubicBezTo>
                    <a:pt x="2406" y="8121"/>
                    <a:pt x="2025" y="7764"/>
                    <a:pt x="2025" y="7287"/>
                  </a:cubicBezTo>
                  <a:cubicBezTo>
                    <a:pt x="2025" y="7145"/>
                    <a:pt x="2048" y="7002"/>
                    <a:pt x="2120" y="6883"/>
                  </a:cubicBezTo>
                  <a:cubicBezTo>
                    <a:pt x="1024" y="6311"/>
                    <a:pt x="1024" y="4739"/>
                    <a:pt x="2120" y="4144"/>
                  </a:cubicBezTo>
                  <a:cubicBezTo>
                    <a:pt x="2048" y="4025"/>
                    <a:pt x="2025" y="3882"/>
                    <a:pt x="2025" y="3739"/>
                  </a:cubicBezTo>
                  <a:cubicBezTo>
                    <a:pt x="2025" y="3596"/>
                    <a:pt x="2048" y="3477"/>
                    <a:pt x="2120" y="3334"/>
                  </a:cubicBezTo>
                  <a:cubicBezTo>
                    <a:pt x="1024" y="2763"/>
                    <a:pt x="1024" y="1191"/>
                    <a:pt x="2120" y="596"/>
                  </a:cubicBezTo>
                  <a:cubicBezTo>
                    <a:pt x="2025" y="429"/>
                    <a:pt x="2001" y="191"/>
                    <a:pt x="2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25"/>
          <p:cNvGrpSpPr/>
          <p:nvPr/>
        </p:nvGrpSpPr>
        <p:grpSpPr>
          <a:xfrm>
            <a:off x="2545393" y="1249463"/>
            <a:ext cx="365453" cy="364803"/>
            <a:chOff x="4000155" y="2287448"/>
            <a:chExt cx="365453" cy="364803"/>
          </a:xfrm>
        </p:grpSpPr>
        <p:sp>
          <p:nvSpPr>
            <p:cNvPr id="660" name="Google Shape;660;p25"/>
            <p:cNvSpPr/>
            <p:nvPr/>
          </p:nvSpPr>
          <p:spPr>
            <a:xfrm>
              <a:off x="4074975" y="2460023"/>
              <a:ext cx="75743" cy="64839"/>
            </a:xfrm>
            <a:custGeom>
              <a:avLst/>
              <a:gdLst/>
              <a:ahLst/>
              <a:cxnLst/>
              <a:rect l="l" t="t" r="r" b="b"/>
              <a:pathLst>
                <a:path w="2216" h="1897" extrusionOk="0">
                  <a:moveTo>
                    <a:pt x="1263" y="0"/>
                  </a:moveTo>
                  <a:cubicBezTo>
                    <a:pt x="429" y="0"/>
                    <a:pt x="1" y="1024"/>
                    <a:pt x="596" y="1620"/>
                  </a:cubicBezTo>
                  <a:cubicBezTo>
                    <a:pt x="788" y="1811"/>
                    <a:pt x="1024" y="1897"/>
                    <a:pt x="1256" y="1897"/>
                  </a:cubicBezTo>
                  <a:cubicBezTo>
                    <a:pt x="1745" y="1897"/>
                    <a:pt x="2216" y="1518"/>
                    <a:pt x="2216" y="953"/>
                  </a:cubicBezTo>
                  <a:cubicBezTo>
                    <a:pt x="2216" y="429"/>
                    <a:pt x="1787" y="0"/>
                    <a:pt x="1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4204415" y="2460023"/>
              <a:ext cx="74923" cy="64839"/>
            </a:xfrm>
            <a:custGeom>
              <a:avLst/>
              <a:gdLst/>
              <a:ahLst/>
              <a:cxnLst/>
              <a:rect l="l" t="t" r="r" b="b"/>
              <a:pathLst>
                <a:path w="2192" h="1897" extrusionOk="0">
                  <a:moveTo>
                    <a:pt x="1262" y="0"/>
                  </a:moveTo>
                  <a:cubicBezTo>
                    <a:pt x="405" y="0"/>
                    <a:pt x="0" y="1024"/>
                    <a:pt x="596" y="1620"/>
                  </a:cubicBezTo>
                  <a:cubicBezTo>
                    <a:pt x="780" y="1811"/>
                    <a:pt x="1011" y="1897"/>
                    <a:pt x="1239" y="1897"/>
                  </a:cubicBezTo>
                  <a:cubicBezTo>
                    <a:pt x="1721" y="1897"/>
                    <a:pt x="2191" y="1518"/>
                    <a:pt x="2191" y="953"/>
                  </a:cubicBezTo>
                  <a:cubicBezTo>
                    <a:pt x="2191" y="429"/>
                    <a:pt x="1763" y="0"/>
                    <a:pt x="1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4010683" y="2524316"/>
              <a:ext cx="75743" cy="64874"/>
            </a:xfrm>
            <a:custGeom>
              <a:avLst/>
              <a:gdLst/>
              <a:ahLst/>
              <a:cxnLst/>
              <a:rect l="l" t="t" r="r" b="b"/>
              <a:pathLst>
                <a:path w="2216" h="1898" extrusionOk="0">
                  <a:moveTo>
                    <a:pt x="1263" y="1"/>
                  </a:moveTo>
                  <a:cubicBezTo>
                    <a:pt x="429" y="1"/>
                    <a:pt x="0" y="1025"/>
                    <a:pt x="596" y="1620"/>
                  </a:cubicBezTo>
                  <a:cubicBezTo>
                    <a:pt x="788" y="1812"/>
                    <a:pt x="1024" y="1897"/>
                    <a:pt x="1256" y="1897"/>
                  </a:cubicBezTo>
                  <a:cubicBezTo>
                    <a:pt x="1745" y="1897"/>
                    <a:pt x="2215" y="1518"/>
                    <a:pt x="2215" y="953"/>
                  </a:cubicBezTo>
                  <a:cubicBezTo>
                    <a:pt x="2215" y="429"/>
                    <a:pt x="178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4032660" y="2287448"/>
              <a:ext cx="64327" cy="63130"/>
            </a:xfrm>
            <a:custGeom>
              <a:avLst/>
              <a:gdLst/>
              <a:ahLst/>
              <a:cxnLst/>
              <a:rect l="l" t="t" r="r" b="b"/>
              <a:pathLst>
                <a:path w="1882" h="1847" extrusionOk="0">
                  <a:moveTo>
                    <a:pt x="929" y="1"/>
                  </a:moveTo>
                  <a:cubicBezTo>
                    <a:pt x="405" y="1"/>
                    <a:pt x="0" y="429"/>
                    <a:pt x="0" y="953"/>
                  </a:cubicBezTo>
                  <a:cubicBezTo>
                    <a:pt x="36" y="1549"/>
                    <a:pt x="489" y="1846"/>
                    <a:pt x="941" y="1846"/>
                  </a:cubicBezTo>
                  <a:cubicBezTo>
                    <a:pt x="1394" y="1846"/>
                    <a:pt x="1846" y="1549"/>
                    <a:pt x="1882" y="953"/>
                  </a:cubicBezTo>
                  <a:cubicBezTo>
                    <a:pt x="1882" y="429"/>
                    <a:pt x="1453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4000155" y="2599204"/>
              <a:ext cx="107428" cy="53047"/>
            </a:xfrm>
            <a:custGeom>
              <a:avLst/>
              <a:gdLst/>
              <a:ahLst/>
              <a:cxnLst/>
              <a:rect l="l" t="t" r="r" b="b"/>
              <a:pathLst>
                <a:path w="3143" h="1552" extrusionOk="0">
                  <a:moveTo>
                    <a:pt x="642" y="1"/>
                  </a:moveTo>
                  <a:cubicBezTo>
                    <a:pt x="237" y="310"/>
                    <a:pt x="23" y="763"/>
                    <a:pt x="23" y="1263"/>
                  </a:cubicBezTo>
                  <a:cubicBezTo>
                    <a:pt x="1" y="1417"/>
                    <a:pt x="122" y="1551"/>
                    <a:pt x="291" y="1551"/>
                  </a:cubicBezTo>
                  <a:cubicBezTo>
                    <a:pt x="304" y="1551"/>
                    <a:pt x="318" y="1550"/>
                    <a:pt x="332" y="1548"/>
                  </a:cubicBezTo>
                  <a:lnTo>
                    <a:pt x="2833" y="1548"/>
                  </a:lnTo>
                  <a:cubicBezTo>
                    <a:pt x="2845" y="1550"/>
                    <a:pt x="2857" y="1551"/>
                    <a:pt x="2869" y="1551"/>
                  </a:cubicBezTo>
                  <a:cubicBezTo>
                    <a:pt x="3020" y="1551"/>
                    <a:pt x="3142" y="1417"/>
                    <a:pt x="3142" y="1263"/>
                  </a:cubicBezTo>
                  <a:cubicBezTo>
                    <a:pt x="3142" y="763"/>
                    <a:pt x="2904" y="286"/>
                    <a:pt x="2499" y="1"/>
                  </a:cubicBezTo>
                  <a:cubicBezTo>
                    <a:pt x="2225" y="215"/>
                    <a:pt x="1898" y="322"/>
                    <a:pt x="1571" y="322"/>
                  </a:cubicBezTo>
                  <a:cubicBezTo>
                    <a:pt x="1243" y="322"/>
                    <a:pt x="916" y="215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5"/>
            <p:cNvSpPr/>
            <p:nvPr/>
          </p:nvSpPr>
          <p:spPr>
            <a:xfrm>
              <a:off x="4141729" y="2524247"/>
              <a:ext cx="85553" cy="64463"/>
            </a:xfrm>
            <a:custGeom>
              <a:avLst/>
              <a:gdLst/>
              <a:ahLst/>
              <a:cxnLst/>
              <a:rect l="l" t="t" r="r" b="b"/>
              <a:pathLst>
                <a:path w="2503" h="1886" extrusionOk="0">
                  <a:moveTo>
                    <a:pt x="1259" y="1"/>
                  </a:moveTo>
                  <a:cubicBezTo>
                    <a:pt x="1237" y="1"/>
                    <a:pt x="1214" y="1"/>
                    <a:pt x="1191" y="3"/>
                  </a:cubicBezTo>
                  <a:cubicBezTo>
                    <a:pt x="1" y="74"/>
                    <a:pt x="1" y="1812"/>
                    <a:pt x="1191" y="1884"/>
                  </a:cubicBezTo>
                  <a:cubicBezTo>
                    <a:pt x="1214" y="1885"/>
                    <a:pt x="1237" y="1886"/>
                    <a:pt x="1259" y="1886"/>
                  </a:cubicBezTo>
                  <a:cubicBezTo>
                    <a:pt x="2502" y="1886"/>
                    <a:pt x="2502" y="1"/>
                    <a:pt x="1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128706" y="2599204"/>
              <a:ext cx="107496" cy="53047"/>
            </a:xfrm>
            <a:custGeom>
              <a:avLst/>
              <a:gdLst/>
              <a:ahLst/>
              <a:cxnLst/>
              <a:rect l="l" t="t" r="r" b="b"/>
              <a:pathLst>
                <a:path w="3145" h="1552" extrusionOk="0">
                  <a:moveTo>
                    <a:pt x="644" y="1"/>
                  </a:moveTo>
                  <a:cubicBezTo>
                    <a:pt x="239" y="286"/>
                    <a:pt x="1" y="763"/>
                    <a:pt x="1" y="1263"/>
                  </a:cubicBezTo>
                  <a:cubicBezTo>
                    <a:pt x="1" y="1417"/>
                    <a:pt x="123" y="1551"/>
                    <a:pt x="274" y="1551"/>
                  </a:cubicBezTo>
                  <a:cubicBezTo>
                    <a:pt x="286" y="1551"/>
                    <a:pt x="298" y="1550"/>
                    <a:pt x="310" y="1548"/>
                  </a:cubicBezTo>
                  <a:lnTo>
                    <a:pt x="2834" y="1548"/>
                  </a:lnTo>
                  <a:cubicBezTo>
                    <a:pt x="2847" y="1550"/>
                    <a:pt x="2859" y="1551"/>
                    <a:pt x="2871" y="1551"/>
                  </a:cubicBezTo>
                  <a:cubicBezTo>
                    <a:pt x="3021" y="1551"/>
                    <a:pt x="3144" y="1417"/>
                    <a:pt x="3144" y="1263"/>
                  </a:cubicBezTo>
                  <a:cubicBezTo>
                    <a:pt x="3144" y="763"/>
                    <a:pt x="2906" y="286"/>
                    <a:pt x="2525" y="1"/>
                  </a:cubicBezTo>
                  <a:cubicBezTo>
                    <a:pt x="2239" y="215"/>
                    <a:pt x="1906" y="310"/>
                    <a:pt x="1572" y="310"/>
                  </a:cubicBezTo>
                  <a:cubicBezTo>
                    <a:pt x="1239" y="310"/>
                    <a:pt x="905" y="215"/>
                    <a:pt x="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271168" y="2524247"/>
              <a:ext cx="84698" cy="64463"/>
            </a:xfrm>
            <a:custGeom>
              <a:avLst/>
              <a:gdLst/>
              <a:ahLst/>
              <a:cxnLst/>
              <a:rect l="l" t="t" r="r" b="b"/>
              <a:pathLst>
                <a:path w="2478" h="1886" extrusionOk="0">
                  <a:moveTo>
                    <a:pt x="1235" y="1"/>
                  </a:moveTo>
                  <a:cubicBezTo>
                    <a:pt x="1213" y="1"/>
                    <a:pt x="1190" y="1"/>
                    <a:pt x="1167" y="3"/>
                  </a:cubicBezTo>
                  <a:cubicBezTo>
                    <a:pt x="0" y="74"/>
                    <a:pt x="0" y="1812"/>
                    <a:pt x="1167" y="1884"/>
                  </a:cubicBezTo>
                  <a:cubicBezTo>
                    <a:pt x="1190" y="1885"/>
                    <a:pt x="1213" y="1886"/>
                    <a:pt x="1235" y="1886"/>
                  </a:cubicBezTo>
                  <a:cubicBezTo>
                    <a:pt x="2478" y="1886"/>
                    <a:pt x="2478" y="1"/>
                    <a:pt x="1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4258146" y="2599204"/>
              <a:ext cx="107462" cy="53047"/>
            </a:xfrm>
            <a:custGeom>
              <a:avLst/>
              <a:gdLst/>
              <a:ahLst/>
              <a:cxnLst/>
              <a:rect l="l" t="t" r="r" b="b"/>
              <a:pathLst>
                <a:path w="3144" h="1552" extrusionOk="0">
                  <a:moveTo>
                    <a:pt x="619" y="1"/>
                  </a:moveTo>
                  <a:cubicBezTo>
                    <a:pt x="238" y="286"/>
                    <a:pt x="0" y="763"/>
                    <a:pt x="0" y="1263"/>
                  </a:cubicBezTo>
                  <a:cubicBezTo>
                    <a:pt x="0" y="1417"/>
                    <a:pt x="123" y="1551"/>
                    <a:pt x="273" y="1551"/>
                  </a:cubicBezTo>
                  <a:cubicBezTo>
                    <a:pt x="285" y="1551"/>
                    <a:pt x="297" y="1550"/>
                    <a:pt x="310" y="1548"/>
                  </a:cubicBezTo>
                  <a:lnTo>
                    <a:pt x="2834" y="1548"/>
                  </a:lnTo>
                  <a:cubicBezTo>
                    <a:pt x="2846" y="1550"/>
                    <a:pt x="2858" y="1551"/>
                    <a:pt x="2870" y="1551"/>
                  </a:cubicBezTo>
                  <a:cubicBezTo>
                    <a:pt x="3021" y="1551"/>
                    <a:pt x="3144" y="1417"/>
                    <a:pt x="3144" y="1263"/>
                  </a:cubicBezTo>
                  <a:cubicBezTo>
                    <a:pt x="3144" y="763"/>
                    <a:pt x="2905" y="286"/>
                    <a:pt x="2501" y="1"/>
                  </a:cubicBezTo>
                  <a:cubicBezTo>
                    <a:pt x="2239" y="215"/>
                    <a:pt x="1905" y="310"/>
                    <a:pt x="1548" y="310"/>
                  </a:cubicBezTo>
                  <a:cubicBezTo>
                    <a:pt x="1215" y="310"/>
                    <a:pt x="905" y="215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4225572" y="2544653"/>
              <a:ext cx="43169" cy="43990"/>
            </a:xfrm>
            <a:custGeom>
              <a:avLst/>
              <a:gdLst/>
              <a:ahLst/>
              <a:cxnLst/>
              <a:rect l="l" t="t" r="r" b="b"/>
              <a:pathLst>
                <a:path w="1263" h="1287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882" y="25"/>
                    <a:pt x="757" y="37"/>
                    <a:pt x="634" y="37"/>
                  </a:cubicBezTo>
                  <a:cubicBezTo>
                    <a:pt x="512" y="37"/>
                    <a:pt x="393" y="25"/>
                    <a:pt x="286" y="1"/>
                  </a:cubicBezTo>
                  <a:lnTo>
                    <a:pt x="286" y="1"/>
                  </a:lnTo>
                  <a:cubicBezTo>
                    <a:pt x="310" y="96"/>
                    <a:pt x="310" y="239"/>
                    <a:pt x="310" y="358"/>
                  </a:cubicBezTo>
                  <a:cubicBezTo>
                    <a:pt x="310" y="692"/>
                    <a:pt x="215" y="1025"/>
                    <a:pt x="0" y="1287"/>
                  </a:cubicBezTo>
                  <a:lnTo>
                    <a:pt x="1263" y="1287"/>
                  </a:lnTo>
                  <a:cubicBezTo>
                    <a:pt x="1072" y="1025"/>
                    <a:pt x="953" y="692"/>
                    <a:pt x="953" y="358"/>
                  </a:cubicBezTo>
                  <a:cubicBezTo>
                    <a:pt x="953" y="239"/>
                    <a:pt x="953" y="96"/>
                    <a:pt x="1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4096133" y="2544653"/>
              <a:ext cx="43990" cy="43990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287" y="1"/>
                  </a:moveTo>
                  <a:lnTo>
                    <a:pt x="287" y="1"/>
                  </a:lnTo>
                  <a:cubicBezTo>
                    <a:pt x="311" y="96"/>
                    <a:pt x="334" y="239"/>
                    <a:pt x="334" y="358"/>
                  </a:cubicBezTo>
                  <a:cubicBezTo>
                    <a:pt x="334" y="692"/>
                    <a:pt x="215" y="1025"/>
                    <a:pt x="1" y="1287"/>
                  </a:cubicBezTo>
                  <a:lnTo>
                    <a:pt x="1287" y="1287"/>
                  </a:lnTo>
                  <a:cubicBezTo>
                    <a:pt x="1073" y="1025"/>
                    <a:pt x="954" y="692"/>
                    <a:pt x="954" y="358"/>
                  </a:cubicBezTo>
                  <a:cubicBezTo>
                    <a:pt x="954" y="239"/>
                    <a:pt x="977" y="96"/>
                    <a:pt x="1001" y="1"/>
                  </a:cubicBezTo>
                  <a:lnTo>
                    <a:pt x="1001" y="1"/>
                  </a:lnTo>
                  <a:cubicBezTo>
                    <a:pt x="882" y="25"/>
                    <a:pt x="763" y="25"/>
                    <a:pt x="644" y="49"/>
                  </a:cubicBezTo>
                  <a:cubicBezTo>
                    <a:pt x="525" y="25"/>
                    <a:pt x="406" y="25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4149864" y="2287448"/>
              <a:ext cx="215744" cy="172609"/>
            </a:xfrm>
            <a:custGeom>
              <a:avLst/>
              <a:gdLst/>
              <a:ahLst/>
              <a:cxnLst/>
              <a:rect l="l" t="t" r="r" b="b"/>
              <a:pathLst>
                <a:path w="6312" h="5050" extrusionOk="0">
                  <a:moveTo>
                    <a:pt x="953" y="1"/>
                  </a:moveTo>
                  <a:cubicBezTo>
                    <a:pt x="429" y="1"/>
                    <a:pt x="1" y="429"/>
                    <a:pt x="25" y="953"/>
                  </a:cubicBezTo>
                  <a:lnTo>
                    <a:pt x="25" y="4121"/>
                  </a:lnTo>
                  <a:cubicBezTo>
                    <a:pt x="25" y="4621"/>
                    <a:pt x="429" y="5049"/>
                    <a:pt x="953" y="5049"/>
                  </a:cubicBezTo>
                  <a:lnTo>
                    <a:pt x="1596" y="5049"/>
                  </a:lnTo>
                  <a:cubicBezTo>
                    <a:pt x="1906" y="4633"/>
                    <a:pt x="2376" y="4424"/>
                    <a:pt x="2847" y="4424"/>
                  </a:cubicBezTo>
                  <a:cubicBezTo>
                    <a:pt x="3317" y="4424"/>
                    <a:pt x="3787" y="4633"/>
                    <a:pt x="4097" y="5049"/>
                  </a:cubicBezTo>
                  <a:lnTo>
                    <a:pt x="5383" y="5049"/>
                  </a:lnTo>
                  <a:cubicBezTo>
                    <a:pt x="5883" y="5049"/>
                    <a:pt x="6312" y="4621"/>
                    <a:pt x="6312" y="4121"/>
                  </a:cubicBezTo>
                  <a:lnTo>
                    <a:pt x="6312" y="977"/>
                  </a:lnTo>
                  <a:cubicBezTo>
                    <a:pt x="6312" y="453"/>
                    <a:pt x="5883" y="24"/>
                    <a:pt x="5383" y="24"/>
                  </a:cubicBezTo>
                  <a:lnTo>
                    <a:pt x="53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4000907" y="2362337"/>
              <a:ext cx="128654" cy="194587"/>
            </a:xfrm>
            <a:custGeom>
              <a:avLst/>
              <a:gdLst/>
              <a:ahLst/>
              <a:cxnLst/>
              <a:rect l="l" t="t" r="r" b="b"/>
              <a:pathLst>
                <a:path w="3764" h="5693" extrusionOk="0">
                  <a:moveTo>
                    <a:pt x="906" y="1"/>
                  </a:moveTo>
                  <a:cubicBezTo>
                    <a:pt x="334" y="334"/>
                    <a:pt x="1" y="953"/>
                    <a:pt x="1" y="1596"/>
                  </a:cubicBezTo>
                  <a:lnTo>
                    <a:pt x="1" y="5692"/>
                  </a:lnTo>
                  <a:cubicBezTo>
                    <a:pt x="1" y="4811"/>
                    <a:pt x="691" y="4120"/>
                    <a:pt x="1572" y="4120"/>
                  </a:cubicBezTo>
                  <a:cubicBezTo>
                    <a:pt x="1691" y="4120"/>
                    <a:pt x="1811" y="4144"/>
                    <a:pt x="1930" y="4168"/>
                  </a:cubicBezTo>
                  <a:cubicBezTo>
                    <a:pt x="1906" y="4049"/>
                    <a:pt x="1882" y="3930"/>
                    <a:pt x="1882" y="3811"/>
                  </a:cubicBezTo>
                  <a:cubicBezTo>
                    <a:pt x="1882" y="2954"/>
                    <a:pt x="2573" y="2239"/>
                    <a:pt x="3454" y="2239"/>
                  </a:cubicBezTo>
                  <a:cubicBezTo>
                    <a:pt x="3549" y="2239"/>
                    <a:pt x="3644" y="2263"/>
                    <a:pt x="3763" y="2287"/>
                  </a:cubicBezTo>
                  <a:lnTo>
                    <a:pt x="3763" y="1596"/>
                  </a:lnTo>
                  <a:cubicBezTo>
                    <a:pt x="3763" y="953"/>
                    <a:pt x="3430" y="334"/>
                    <a:pt x="2858" y="1"/>
                  </a:cubicBezTo>
                  <a:lnTo>
                    <a:pt x="2835" y="1"/>
                  </a:lnTo>
                  <a:cubicBezTo>
                    <a:pt x="2549" y="227"/>
                    <a:pt x="2203" y="340"/>
                    <a:pt x="1861" y="340"/>
                  </a:cubicBezTo>
                  <a:cubicBezTo>
                    <a:pt x="1519" y="340"/>
                    <a:pt x="1179" y="227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25"/>
          <p:cNvGrpSpPr/>
          <p:nvPr/>
        </p:nvGrpSpPr>
        <p:grpSpPr>
          <a:xfrm>
            <a:off x="2459020" y="3572832"/>
            <a:ext cx="364701" cy="364906"/>
            <a:chOff x="3207282" y="4040540"/>
            <a:chExt cx="364701" cy="364906"/>
          </a:xfrm>
        </p:grpSpPr>
        <p:sp>
          <p:nvSpPr>
            <p:cNvPr id="674" name="Google Shape;674;p25"/>
            <p:cNvSpPr/>
            <p:nvPr/>
          </p:nvSpPr>
          <p:spPr>
            <a:xfrm>
              <a:off x="3317991" y="4040540"/>
              <a:ext cx="142462" cy="63746"/>
            </a:xfrm>
            <a:custGeom>
              <a:avLst/>
              <a:gdLst/>
              <a:ahLst/>
              <a:cxnLst/>
              <a:rect l="l" t="t" r="r" b="b"/>
              <a:pathLst>
                <a:path w="4168" h="1865" extrusionOk="0">
                  <a:moveTo>
                    <a:pt x="2087" y="1"/>
                  </a:moveTo>
                  <a:cubicBezTo>
                    <a:pt x="1721" y="1"/>
                    <a:pt x="1358" y="209"/>
                    <a:pt x="1215" y="626"/>
                  </a:cubicBezTo>
                  <a:lnTo>
                    <a:pt x="834" y="626"/>
                  </a:lnTo>
                  <a:cubicBezTo>
                    <a:pt x="0" y="626"/>
                    <a:pt x="0" y="1864"/>
                    <a:pt x="834" y="1864"/>
                  </a:cubicBezTo>
                  <a:lnTo>
                    <a:pt x="3334" y="1864"/>
                  </a:lnTo>
                  <a:cubicBezTo>
                    <a:pt x="4168" y="1864"/>
                    <a:pt x="4168" y="626"/>
                    <a:pt x="3334" y="626"/>
                  </a:cubicBezTo>
                  <a:lnTo>
                    <a:pt x="2977" y="626"/>
                  </a:lnTo>
                  <a:cubicBezTo>
                    <a:pt x="2822" y="209"/>
                    <a:pt x="2453" y="1"/>
                    <a:pt x="2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3292766" y="4247500"/>
              <a:ext cx="43169" cy="28745"/>
            </a:xfrm>
            <a:custGeom>
              <a:avLst/>
              <a:gdLst/>
              <a:ahLst/>
              <a:cxnLst/>
              <a:rect l="l" t="t" r="r" b="b"/>
              <a:pathLst>
                <a:path w="1263" h="841" extrusionOk="0">
                  <a:moveTo>
                    <a:pt x="48" y="1"/>
                  </a:moveTo>
                  <a:cubicBezTo>
                    <a:pt x="24" y="72"/>
                    <a:pt x="0" y="143"/>
                    <a:pt x="24" y="215"/>
                  </a:cubicBezTo>
                  <a:cubicBezTo>
                    <a:pt x="24" y="632"/>
                    <a:pt x="333" y="840"/>
                    <a:pt x="643" y="840"/>
                  </a:cubicBezTo>
                  <a:cubicBezTo>
                    <a:pt x="953" y="840"/>
                    <a:pt x="1262" y="632"/>
                    <a:pt x="1262" y="215"/>
                  </a:cubicBezTo>
                  <a:cubicBezTo>
                    <a:pt x="1262" y="143"/>
                    <a:pt x="1262" y="72"/>
                    <a:pt x="1238" y="1"/>
                  </a:cubicBezTo>
                  <a:lnTo>
                    <a:pt x="762" y="191"/>
                  </a:lnTo>
                  <a:cubicBezTo>
                    <a:pt x="714" y="215"/>
                    <a:pt x="667" y="215"/>
                    <a:pt x="643" y="215"/>
                  </a:cubicBezTo>
                  <a:cubicBezTo>
                    <a:pt x="595" y="215"/>
                    <a:pt x="548" y="215"/>
                    <a:pt x="524" y="19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3271574" y="4297984"/>
              <a:ext cx="85518" cy="42349"/>
            </a:xfrm>
            <a:custGeom>
              <a:avLst/>
              <a:gdLst/>
              <a:ahLst/>
              <a:cxnLst/>
              <a:rect l="l" t="t" r="r" b="b"/>
              <a:pathLst>
                <a:path w="2502" h="1239" extrusionOk="0">
                  <a:moveTo>
                    <a:pt x="1263" y="0"/>
                  </a:moveTo>
                  <a:cubicBezTo>
                    <a:pt x="572" y="0"/>
                    <a:pt x="1" y="548"/>
                    <a:pt x="1" y="1238"/>
                  </a:cubicBezTo>
                  <a:lnTo>
                    <a:pt x="2501" y="1238"/>
                  </a:lnTo>
                  <a:cubicBezTo>
                    <a:pt x="2501" y="548"/>
                    <a:pt x="1954" y="0"/>
                    <a:pt x="1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3207282" y="4083095"/>
              <a:ext cx="364701" cy="64327"/>
            </a:xfrm>
            <a:custGeom>
              <a:avLst/>
              <a:gdLst/>
              <a:ahLst/>
              <a:cxnLst/>
              <a:rect l="l" t="t" r="r" b="b"/>
              <a:pathLst>
                <a:path w="10670" h="1882" extrusionOk="0">
                  <a:moveTo>
                    <a:pt x="953" y="0"/>
                  </a:moveTo>
                  <a:cubicBezTo>
                    <a:pt x="429" y="0"/>
                    <a:pt x="1" y="429"/>
                    <a:pt x="1" y="953"/>
                  </a:cubicBezTo>
                  <a:lnTo>
                    <a:pt x="1" y="1881"/>
                  </a:lnTo>
                  <a:lnTo>
                    <a:pt x="10669" y="1881"/>
                  </a:lnTo>
                  <a:lnTo>
                    <a:pt x="10669" y="953"/>
                  </a:lnTo>
                  <a:cubicBezTo>
                    <a:pt x="10669" y="429"/>
                    <a:pt x="10241" y="0"/>
                    <a:pt x="9741" y="0"/>
                  </a:cubicBezTo>
                  <a:lnTo>
                    <a:pt x="7835" y="0"/>
                  </a:lnTo>
                  <a:cubicBezTo>
                    <a:pt x="7835" y="691"/>
                    <a:pt x="7264" y="1262"/>
                    <a:pt x="6573" y="1262"/>
                  </a:cubicBezTo>
                  <a:lnTo>
                    <a:pt x="4073" y="1262"/>
                  </a:lnTo>
                  <a:cubicBezTo>
                    <a:pt x="3382" y="1262"/>
                    <a:pt x="2834" y="691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3290305" y="4213320"/>
              <a:ext cx="48877" cy="20371"/>
            </a:xfrm>
            <a:custGeom>
              <a:avLst/>
              <a:gdLst/>
              <a:ahLst/>
              <a:cxnLst/>
              <a:rect l="l" t="t" r="r" b="b"/>
              <a:pathLst>
                <a:path w="1430" h="596" extrusionOk="0">
                  <a:moveTo>
                    <a:pt x="715" y="0"/>
                  </a:moveTo>
                  <a:lnTo>
                    <a:pt x="1" y="286"/>
                  </a:lnTo>
                  <a:lnTo>
                    <a:pt x="715" y="596"/>
                  </a:lnTo>
                  <a:lnTo>
                    <a:pt x="1429" y="286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3207282" y="4168545"/>
              <a:ext cx="364701" cy="236902"/>
            </a:xfrm>
            <a:custGeom>
              <a:avLst/>
              <a:gdLst/>
              <a:ahLst/>
              <a:cxnLst/>
              <a:rect l="l" t="t" r="r" b="b"/>
              <a:pathLst>
                <a:path w="10670" h="6931" extrusionOk="0">
                  <a:moveTo>
                    <a:pt x="9098" y="1906"/>
                  </a:moveTo>
                  <a:cubicBezTo>
                    <a:pt x="9479" y="1930"/>
                    <a:pt x="9479" y="2501"/>
                    <a:pt x="9098" y="2525"/>
                  </a:cubicBezTo>
                  <a:lnTo>
                    <a:pt x="8145" y="2525"/>
                  </a:lnTo>
                  <a:cubicBezTo>
                    <a:pt x="7764" y="2501"/>
                    <a:pt x="7764" y="1930"/>
                    <a:pt x="8145" y="1906"/>
                  </a:cubicBezTo>
                  <a:close/>
                  <a:moveTo>
                    <a:pt x="7216" y="1876"/>
                  </a:moveTo>
                  <a:cubicBezTo>
                    <a:pt x="7383" y="1876"/>
                    <a:pt x="7550" y="1989"/>
                    <a:pt x="7526" y="2215"/>
                  </a:cubicBezTo>
                  <a:lnTo>
                    <a:pt x="7526" y="2835"/>
                  </a:lnTo>
                  <a:cubicBezTo>
                    <a:pt x="7490" y="3430"/>
                    <a:pt x="7038" y="3728"/>
                    <a:pt x="6585" y="3728"/>
                  </a:cubicBezTo>
                  <a:cubicBezTo>
                    <a:pt x="6133" y="3728"/>
                    <a:pt x="5680" y="3430"/>
                    <a:pt x="5645" y="2835"/>
                  </a:cubicBezTo>
                  <a:lnTo>
                    <a:pt x="5645" y="2215"/>
                  </a:lnTo>
                  <a:cubicBezTo>
                    <a:pt x="5645" y="2013"/>
                    <a:pt x="5799" y="1912"/>
                    <a:pt x="5954" y="1912"/>
                  </a:cubicBezTo>
                  <a:cubicBezTo>
                    <a:pt x="6109" y="1912"/>
                    <a:pt x="6264" y="2013"/>
                    <a:pt x="6264" y="2215"/>
                  </a:cubicBezTo>
                  <a:lnTo>
                    <a:pt x="6264" y="2835"/>
                  </a:lnTo>
                  <a:cubicBezTo>
                    <a:pt x="6264" y="3049"/>
                    <a:pt x="6424" y="3156"/>
                    <a:pt x="6585" y="3156"/>
                  </a:cubicBezTo>
                  <a:cubicBezTo>
                    <a:pt x="6746" y="3156"/>
                    <a:pt x="6907" y="3049"/>
                    <a:pt x="6907" y="2835"/>
                  </a:cubicBezTo>
                  <a:lnTo>
                    <a:pt x="6907" y="2215"/>
                  </a:lnTo>
                  <a:cubicBezTo>
                    <a:pt x="6883" y="1989"/>
                    <a:pt x="7050" y="1876"/>
                    <a:pt x="7216" y="1876"/>
                  </a:cubicBezTo>
                  <a:close/>
                  <a:moveTo>
                    <a:pt x="9098" y="3168"/>
                  </a:moveTo>
                  <a:cubicBezTo>
                    <a:pt x="9526" y="3168"/>
                    <a:pt x="9526" y="3787"/>
                    <a:pt x="9098" y="3787"/>
                  </a:cubicBezTo>
                  <a:lnTo>
                    <a:pt x="8145" y="3787"/>
                  </a:lnTo>
                  <a:cubicBezTo>
                    <a:pt x="7740" y="3787"/>
                    <a:pt x="7740" y="3168"/>
                    <a:pt x="8145" y="3168"/>
                  </a:cubicBezTo>
                  <a:close/>
                  <a:moveTo>
                    <a:pt x="9098" y="4406"/>
                  </a:moveTo>
                  <a:cubicBezTo>
                    <a:pt x="9479" y="4454"/>
                    <a:pt x="9479" y="5002"/>
                    <a:pt x="9098" y="5025"/>
                  </a:cubicBezTo>
                  <a:lnTo>
                    <a:pt x="5954" y="5025"/>
                  </a:lnTo>
                  <a:cubicBezTo>
                    <a:pt x="5573" y="5002"/>
                    <a:pt x="5573" y="4454"/>
                    <a:pt x="5954" y="4406"/>
                  </a:cubicBezTo>
                  <a:close/>
                  <a:moveTo>
                    <a:pt x="3144" y="632"/>
                  </a:moveTo>
                  <a:cubicBezTo>
                    <a:pt x="3186" y="632"/>
                    <a:pt x="3227" y="644"/>
                    <a:pt x="3263" y="667"/>
                  </a:cubicBezTo>
                  <a:lnTo>
                    <a:pt x="4811" y="1287"/>
                  </a:lnTo>
                  <a:cubicBezTo>
                    <a:pt x="4954" y="1334"/>
                    <a:pt x="5025" y="1453"/>
                    <a:pt x="5025" y="1596"/>
                  </a:cubicBezTo>
                  <a:cubicBezTo>
                    <a:pt x="5025" y="1715"/>
                    <a:pt x="4930" y="1834"/>
                    <a:pt x="4811" y="1882"/>
                  </a:cubicBezTo>
                  <a:lnTo>
                    <a:pt x="4311" y="2096"/>
                  </a:lnTo>
                  <a:cubicBezTo>
                    <a:pt x="4359" y="2239"/>
                    <a:pt x="4382" y="2382"/>
                    <a:pt x="4382" y="2525"/>
                  </a:cubicBezTo>
                  <a:lnTo>
                    <a:pt x="4406" y="2525"/>
                  </a:lnTo>
                  <a:cubicBezTo>
                    <a:pt x="4382" y="2858"/>
                    <a:pt x="4263" y="3168"/>
                    <a:pt x="4049" y="3406"/>
                  </a:cubicBezTo>
                  <a:cubicBezTo>
                    <a:pt x="4644" y="3716"/>
                    <a:pt x="5025" y="4359"/>
                    <a:pt x="5025" y="5025"/>
                  </a:cubicBezTo>
                  <a:lnTo>
                    <a:pt x="5025" y="5335"/>
                  </a:lnTo>
                  <a:cubicBezTo>
                    <a:pt x="5025" y="5502"/>
                    <a:pt x="4882" y="5645"/>
                    <a:pt x="4716" y="5645"/>
                  </a:cubicBezTo>
                  <a:lnTo>
                    <a:pt x="1572" y="5645"/>
                  </a:lnTo>
                  <a:cubicBezTo>
                    <a:pt x="1406" y="5645"/>
                    <a:pt x="1263" y="5502"/>
                    <a:pt x="1263" y="5335"/>
                  </a:cubicBezTo>
                  <a:lnTo>
                    <a:pt x="1263" y="5025"/>
                  </a:lnTo>
                  <a:cubicBezTo>
                    <a:pt x="1263" y="4359"/>
                    <a:pt x="1644" y="3716"/>
                    <a:pt x="2239" y="3406"/>
                  </a:cubicBezTo>
                  <a:cubicBezTo>
                    <a:pt x="2025" y="3168"/>
                    <a:pt x="1882" y="2858"/>
                    <a:pt x="1882" y="2525"/>
                  </a:cubicBezTo>
                  <a:cubicBezTo>
                    <a:pt x="1882" y="2382"/>
                    <a:pt x="1906" y="2239"/>
                    <a:pt x="1977" y="2096"/>
                  </a:cubicBezTo>
                  <a:lnTo>
                    <a:pt x="1453" y="1882"/>
                  </a:lnTo>
                  <a:cubicBezTo>
                    <a:pt x="1334" y="1834"/>
                    <a:pt x="1263" y="1715"/>
                    <a:pt x="1263" y="1596"/>
                  </a:cubicBezTo>
                  <a:cubicBezTo>
                    <a:pt x="1263" y="1453"/>
                    <a:pt x="1334" y="1334"/>
                    <a:pt x="1453" y="1287"/>
                  </a:cubicBezTo>
                  <a:lnTo>
                    <a:pt x="3025" y="667"/>
                  </a:lnTo>
                  <a:cubicBezTo>
                    <a:pt x="3061" y="644"/>
                    <a:pt x="3102" y="632"/>
                    <a:pt x="3144" y="632"/>
                  </a:cubicBezTo>
                  <a:close/>
                  <a:moveTo>
                    <a:pt x="1" y="1"/>
                  </a:moveTo>
                  <a:lnTo>
                    <a:pt x="1" y="6002"/>
                  </a:lnTo>
                  <a:cubicBezTo>
                    <a:pt x="1" y="6502"/>
                    <a:pt x="429" y="6931"/>
                    <a:pt x="953" y="6931"/>
                  </a:cubicBezTo>
                  <a:lnTo>
                    <a:pt x="9741" y="6931"/>
                  </a:lnTo>
                  <a:cubicBezTo>
                    <a:pt x="10241" y="6931"/>
                    <a:pt x="10669" y="6502"/>
                    <a:pt x="10669" y="6002"/>
                  </a:cubicBezTo>
                  <a:lnTo>
                    <a:pt x="106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646;p25"/>
          <p:cNvSpPr/>
          <p:nvPr/>
        </p:nvSpPr>
        <p:spPr>
          <a:xfrm>
            <a:off x="729993" y="3181350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645;p25"/>
          <p:cNvSpPr/>
          <p:nvPr/>
        </p:nvSpPr>
        <p:spPr>
          <a:xfrm>
            <a:off x="796029" y="1864374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649;p25"/>
          <p:cNvSpPr/>
          <p:nvPr/>
        </p:nvSpPr>
        <p:spPr>
          <a:xfrm>
            <a:off x="743244" y="4103723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649;p25"/>
          <p:cNvSpPr/>
          <p:nvPr/>
        </p:nvSpPr>
        <p:spPr>
          <a:xfrm>
            <a:off x="729991" y="4627106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654;p25"/>
          <p:cNvGrpSpPr/>
          <p:nvPr/>
        </p:nvGrpSpPr>
        <p:grpSpPr>
          <a:xfrm>
            <a:off x="2507028" y="4095750"/>
            <a:ext cx="293509" cy="366048"/>
            <a:chOff x="8007144" y="2794924"/>
            <a:chExt cx="293509" cy="366048"/>
          </a:xfrm>
        </p:grpSpPr>
        <p:sp>
          <p:nvSpPr>
            <p:cNvPr id="60" name="Google Shape;655;p25"/>
            <p:cNvSpPr/>
            <p:nvPr/>
          </p:nvSpPr>
          <p:spPr>
            <a:xfrm>
              <a:off x="8225367" y="2884972"/>
              <a:ext cx="62782" cy="69321"/>
            </a:xfrm>
            <a:custGeom>
              <a:avLst/>
              <a:gdLst/>
              <a:ahLst/>
              <a:cxnLst/>
              <a:rect l="l" t="t" r="r" b="b"/>
              <a:pathLst>
                <a:path w="1834" h="2025" extrusionOk="0">
                  <a:moveTo>
                    <a:pt x="0" y="1"/>
                  </a:moveTo>
                  <a:lnTo>
                    <a:pt x="0" y="2025"/>
                  </a:lnTo>
                  <a:lnTo>
                    <a:pt x="1834" y="20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6;p25"/>
            <p:cNvSpPr/>
            <p:nvPr/>
          </p:nvSpPr>
          <p:spPr>
            <a:xfrm>
              <a:off x="8057833" y="3035595"/>
              <a:ext cx="81131" cy="63707"/>
            </a:xfrm>
            <a:custGeom>
              <a:avLst/>
              <a:gdLst/>
              <a:ahLst/>
              <a:cxnLst/>
              <a:rect l="l" t="t" r="r" b="b"/>
              <a:pathLst>
                <a:path w="2370" h="1861" extrusionOk="0">
                  <a:moveTo>
                    <a:pt x="1189" y="1"/>
                  </a:moveTo>
                  <a:cubicBezTo>
                    <a:pt x="881" y="1"/>
                    <a:pt x="578" y="158"/>
                    <a:pt x="393" y="435"/>
                  </a:cubicBezTo>
                  <a:cubicBezTo>
                    <a:pt x="0" y="1068"/>
                    <a:pt x="487" y="1861"/>
                    <a:pt x="1195" y="1861"/>
                  </a:cubicBezTo>
                  <a:cubicBezTo>
                    <a:pt x="1259" y="1861"/>
                    <a:pt x="1326" y="1854"/>
                    <a:pt x="1393" y="1840"/>
                  </a:cubicBezTo>
                  <a:cubicBezTo>
                    <a:pt x="2203" y="1650"/>
                    <a:pt x="2370" y="578"/>
                    <a:pt x="1679" y="149"/>
                  </a:cubicBezTo>
                  <a:cubicBezTo>
                    <a:pt x="1527" y="48"/>
                    <a:pt x="1358" y="1"/>
                    <a:pt x="1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57;p25"/>
            <p:cNvSpPr/>
            <p:nvPr/>
          </p:nvSpPr>
          <p:spPr>
            <a:xfrm>
              <a:off x="8056600" y="2914207"/>
              <a:ext cx="75757" cy="63741"/>
            </a:xfrm>
            <a:custGeom>
              <a:avLst/>
              <a:gdLst/>
              <a:ahLst/>
              <a:cxnLst/>
              <a:rect l="l" t="t" r="r" b="b"/>
              <a:pathLst>
                <a:path w="2213" h="1862" extrusionOk="0">
                  <a:moveTo>
                    <a:pt x="1228" y="0"/>
                  </a:moveTo>
                  <a:cubicBezTo>
                    <a:pt x="1200" y="0"/>
                    <a:pt x="1172" y="1"/>
                    <a:pt x="1144" y="4"/>
                  </a:cubicBezTo>
                  <a:cubicBezTo>
                    <a:pt x="310" y="75"/>
                    <a:pt x="1" y="1123"/>
                    <a:pt x="644" y="1647"/>
                  </a:cubicBezTo>
                  <a:cubicBezTo>
                    <a:pt x="819" y="1795"/>
                    <a:pt x="1022" y="1862"/>
                    <a:pt x="1222" y="1862"/>
                  </a:cubicBezTo>
                  <a:cubicBezTo>
                    <a:pt x="1729" y="1862"/>
                    <a:pt x="2212" y="1435"/>
                    <a:pt x="2144" y="838"/>
                  </a:cubicBezTo>
                  <a:cubicBezTo>
                    <a:pt x="2099" y="366"/>
                    <a:pt x="1694" y="0"/>
                    <a:pt x="1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58;p25"/>
            <p:cNvSpPr/>
            <p:nvPr/>
          </p:nvSpPr>
          <p:spPr>
            <a:xfrm>
              <a:off x="8007144" y="2794924"/>
              <a:ext cx="293509" cy="366048"/>
            </a:xfrm>
            <a:custGeom>
              <a:avLst/>
              <a:gdLst/>
              <a:ahLst/>
              <a:cxnLst/>
              <a:rect l="l" t="t" r="r" b="b"/>
              <a:pathLst>
                <a:path w="8574" h="10693" extrusionOk="0">
                  <a:moveTo>
                    <a:pt x="6763" y="4262"/>
                  </a:moveTo>
                  <a:cubicBezTo>
                    <a:pt x="7201" y="4262"/>
                    <a:pt x="7208" y="4908"/>
                    <a:pt x="6784" y="4908"/>
                  </a:cubicBezTo>
                  <a:cubicBezTo>
                    <a:pt x="6770" y="4908"/>
                    <a:pt x="6755" y="4908"/>
                    <a:pt x="6740" y="4906"/>
                  </a:cubicBezTo>
                  <a:lnTo>
                    <a:pt x="5216" y="4906"/>
                  </a:lnTo>
                  <a:cubicBezTo>
                    <a:pt x="4835" y="4858"/>
                    <a:pt x="4835" y="4311"/>
                    <a:pt x="5216" y="4263"/>
                  </a:cubicBezTo>
                  <a:lnTo>
                    <a:pt x="6740" y="4263"/>
                  </a:lnTo>
                  <a:cubicBezTo>
                    <a:pt x="6748" y="4263"/>
                    <a:pt x="6755" y="4262"/>
                    <a:pt x="6763" y="4262"/>
                  </a:cubicBezTo>
                  <a:close/>
                  <a:moveTo>
                    <a:pt x="6783" y="7309"/>
                  </a:moveTo>
                  <a:cubicBezTo>
                    <a:pt x="7202" y="7309"/>
                    <a:pt x="7202" y="7956"/>
                    <a:pt x="6783" y="7956"/>
                  </a:cubicBezTo>
                  <a:cubicBezTo>
                    <a:pt x="6769" y="7956"/>
                    <a:pt x="6755" y="7956"/>
                    <a:pt x="6740" y="7954"/>
                  </a:cubicBezTo>
                  <a:lnTo>
                    <a:pt x="4668" y="7954"/>
                  </a:lnTo>
                  <a:cubicBezTo>
                    <a:pt x="4653" y="7956"/>
                    <a:pt x="4639" y="7956"/>
                    <a:pt x="4625" y="7956"/>
                  </a:cubicBezTo>
                  <a:cubicBezTo>
                    <a:pt x="4206" y="7956"/>
                    <a:pt x="4206" y="7309"/>
                    <a:pt x="4625" y="7309"/>
                  </a:cubicBezTo>
                  <a:cubicBezTo>
                    <a:pt x="4639" y="7309"/>
                    <a:pt x="4653" y="7310"/>
                    <a:pt x="4668" y="7311"/>
                  </a:cubicBezTo>
                  <a:lnTo>
                    <a:pt x="6740" y="7311"/>
                  </a:lnTo>
                  <a:cubicBezTo>
                    <a:pt x="6755" y="7310"/>
                    <a:pt x="6769" y="7309"/>
                    <a:pt x="6783" y="7309"/>
                  </a:cubicBezTo>
                  <a:close/>
                  <a:moveTo>
                    <a:pt x="905" y="0"/>
                  </a:moveTo>
                  <a:cubicBezTo>
                    <a:pt x="405" y="0"/>
                    <a:pt x="0" y="381"/>
                    <a:pt x="0" y="881"/>
                  </a:cubicBezTo>
                  <a:lnTo>
                    <a:pt x="0" y="9788"/>
                  </a:lnTo>
                  <a:cubicBezTo>
                    <a:pt x="0" y="10288"/>
                    <a:pt x="405" y="10693"/>
                    <a:pt x="905" y="10693"/>
                  </a:cubicBezTo>
                  <a:lnTo>
                    <a:pt x="7669" y="10693"/>
                  </a:lnTo>
                  <a:cubicBezTo>
                    <a:pt x="8169" y="10693"/>
                    <a:pt x="8574" y="10288"/>
                    <a:pt x="8574" y="9788"/>
                  </a:cubicBezTo>
                  <a:lnTo>
                    <a:pt x="8574" y="2834"/>
                  </a:lnTo>
                  <a:lnTo>
                    <a:pt x="6264" y="2834"/>
                  </a:lnTo>
                  <a:cubicBezTo>
                    <a:pt x="6073" y="2834"/>
                    <a:pt x="5954" y="2691"/>
                    <a:pt x="5954" y="2525"/>
                  </a:cubicBezTo>
                  <a:lnTo>
                    <a:pt x="5954" y="0"/>
                  </a:lnTo>
                  <a:lnTo>
                    <a:pt x="2858" y="0"/>
                  </a:lnTo>
                  <a:cubicBezTo>
                    <a:pt x="2572" y="0"/>
                    <a:pt x="2572" y="429"/>
                    <a:pt x="2858" y="429"/>
                  </a:cubicBezTo>
                  <a:cubicBezTo>
                    <a:pt x="3715" y="429"/>
                    <a:pt x="4430" y="1119"/>
                    <a:pt x="4430" y="1977"/>
                  </a:cubicBezTo>
                  <a:cubicBezTo>
                    <a:pt x="4430" y="2834"/>
                    <a:pt x="3715" y="3525"/>
                    <a:pt x="2858" y="3525"/>
                  </a:cubicBezTo>
                  <a:cubicBezTo>
                    <a:pt x="2572" y="3525"/>
                    <a:pt x="2572" y="3953"/>
                    <a:pt x="2858" y="3953"/>
                  </a:cubicBezTo>
                  <a:cubicBezTo>
                    <a:pt x="3858" y="3953"/>
                    <a:pt x="4597" y="4858"/>
                    <a:pt x="4382" y="5835"/>
                  </a:cubicBezTo>
                  <a:lnTo>
                    <a:pt x="6740" y="5835"/>
                  </a:lnTo>
                  <a:cubicBezTo>
                    <a:pt x="6755" y="5833"/>
                    <a:pt x="6770" y="5832"/>
                    <a:pt x="6784" y="5832"/>
                  </a:cubicBezTo>
                  <a:cubicBezTo>
                    <a:pt x="7201" y="5832"/>
                    <a:pt x="7201" y="6456"/>
                    <a:pt x="6784" y="6456"/>
                  </a:cubicBezTo>
                  <a:cubicBezTo>
                    <a:pt x="6770" y="6456"/>
                    <a:pt x="6755" y="6455"/>
                    <a:pt x="6740" y="6454"/>
                  </a:cubicBezTo>
                  <a:lnTo>
                    <a:pt x="4096" y="6454"/>
                  </a:lnTo>
                  <a:cubicBezTo>
                    <a:pt x="3811" y="6859"/>
                    <a:pt x="3358" y="7073"/>
                    <a:pt x="2858" y="7073"/>
                  </a:cubicBezTo>
                  <a:cubicBezTo>
                    <a:pt x="2572" y="7073"/>
                    <a:pt x="2572" y="7502"/>
                    <a:pt x="2858" y="7502"/>
                  </a:cubicBezTo>
                  <a:cubicBezTo>
                    <a:pt x="3239" y="7549"/>
                    <a:pt x="3239" y="8097"/>
                    <a:pt x="2858" y="8121"/>
                  </a:cubicBezTo>
                  <a:cubicBezTo>
                    <a:pt x="2406" y="8121"/>
                    <a:pt x="2025" y="7764"/>
                    <a:pt x="2025" y="7287"/>
                  </a:cubicBezTo>
                  <a:cubicBezTo>
                    <a:pt x="2025" y="7145"/>
                    <a:pt x="2048" y="7002"/>
                    <a:pt x="2120" y="6883"/>
                  </a:cubicBezTo>
                  <a:cubicBezTo>
                    <a:pt x="1024" y="6311"/>
                    <a:pt x="1024" y="4739"/>
                    <a:pt x="2120" y="4144"/>
                  </a:cubicBezTo>
                  <a:cubicBezTo>
                    <a:pt x="2048" y="4025"/>
                    <a:pt x="2025" y="3882"/>
                    <a:pt x="2025" y="3739"/>
                  </a:cubicBezTo>
                  <a:cubicBezTo>
                    <a:pt x="2025" y="3596"/>
                    <a:pt x="2048" y="3477"/>
                    <a:pt x="2120" y="3334"/>
                  </a:cubicBezTo>
                  <a:cubicBezTo>
                    <a:pt x="1024" y="2763"/>
                    <a:pt x="1024" y="1191"/>
                    <a:pt x="2120" y="596"/>
                  </a:cubicBezTo>
                  <a:cubicBezTo>
                    <a:pt x="2025" y="429"/>
                    <a:pt x="2001" y="191"/>
                    <a:pt x="2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29;p25"/>
          <p:cNvGrpSpPr/>
          <p:nvPr/>
        </p:nvGrpSpPr>
        <p:grpSpPr>
          <a:xfrm>
            <a:off x="2491652" y="4552950"/>
            <a:ext cx="318384" cy="259070"/>
            <a:chOff x="6383761" y="2911879"/>
            <a:chExt cx="367691" cy="299226"/>
          </a:xfrm>
        </p:grpSpPr>
        <p:sp>
          <p:nvSpPr>
            <p:cNvPr id="65" name="Google Shape;630;p25"/>
            <p:cNvSpPr/>
            <p:nvPr/>
          </p:nvSpPr>
          <p:spPr>
            <a:xfrm>
              <a:off x="6451404" y="2911879"/>
              <a:ext cx="31836" cy="85650"/>
            </a:xfrm>
            <a:custGeom>
              <a:avLst/>
              <a:gdLst/>
              <a:ahLst/>
              <a:cxnLst/>
              <a:rect l="l" t="t" r="r" b="b"/>
              <a:pathLst>
                <a:path w="930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930" y="2501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31;p25"/>
            <p:cNvSpPr/>
            <p:nvPr/>
          </p:nvSpPr>
          <p:spPr>
            <a:xfrm>
              <a:off x="6384582" y="2911879"/>
              <a:ext cx="45666" cy="85650"/>
            </a:xfrm>
            <a:custGeom>
              <a:avLst/>
              <a:gdLst/>
              <a:ahLst/>
              <a:cxnLst/>
              <a:rect l="l" t="t" r="r" b="b"/>
              <a:pathLst>
                <a:path w="1334" h="2502" extrusionOk="0">
                  <a:moveTo>
                    <a:pt x="357" y="1"/>
                  </a:moveTo>
                  <a:cubicBezTo>
                    <a:pt x="143" y="1"/>
                    <a:pt x="0" y="167"/>
                    <a:pt x="0" y="382"/>
                  </a:cubicBezTo>
                  <a:lnTo>
                    <a:pt x="0" y="2120"/>
                  </a:lnTo>
                  <a:cubicBezTo>
                    <a:pt x="0" y="2334"/>
                    <a:pt x="143" y="2501"/>
                    <a:pt x="357" y="2501"/>
                  </a:cubicBezTo>
                  <a:lnTo>
                    <a:pt x="1334" y="2501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2;p25"/>
            <p:cNvSpPr/>
            <p:nvPr/>
          </p:nvSpPr>
          <p:spPr>
            <a:xfrm>
              <a:off x="6504396" y="2911879"/>
              <a:ext cx="196529" cy="85650"/>
            </a:xfrm>
            <a:custGeom>
              <a:avLst/>
              <a:gdLst/>
              <a:ahLst/>
              <a:cxnLst/>
              <a:rect l="l" t="t" r="r" b="b"/>
              <a:pathLst>
                <a:path w="5741" h="2502" extrusionOk="0">
                  <a:moveTo>
                    <a:pt x="1218" y="927"/>
                  </a:moveTo>
                  <a:cubicBezTo>
                    <a:pt x="1233" y="927"/>
                    <a:pt x="1248" y="928"/>
                    <a:pt x="1263" y="929"/>
                  </a:cubicBezTo>
                  <a:lnTo>
                    <a:pt x="4168" y="929"/>
                  </a:lnTo>
                  <a:cubicBezTo>
                    <a:pt x="4549" y="977"/>
                    <a:pt x="4549" y="1525"/>
                    <a:pt x="4168" y="1572"/>
                  </a:cubicBezTo>
                  <a:lnTo>
                    <a:pt x="1263" y="1572"/>
                  </a:lnTo>
                  <a:cubicBezTo>
                    <a:pt x="1255" y="1573"/>
                    <a:pt x="1247" y="1573"/>
                    <a:pt x="1240" y="1573"/>
                  </a:cubicBezTo>
                  <a:cubicBezTo>
                    <a:pt x="802" y="1573"/>
                    <a:pt x="794" y="927"/>
                    <a:pt x="1218" y="927"/>
                  </a:cubicBezTo>
                  <a:close/>
                  <a:moveTo>
                    <a:pt x="1" y="1"/>
                  </a:moveTo>
                  <a:lnTo>
                    <a:pt x="1" y="2501"/>
                  </a:lnTo>
                  <a:lnTo>
                    <a:pt x="5740" y="2501"/>
                  </a:lnTo>
                  <a:lnTo>
                    <a:pt x="5740" y="382"/>
                  </a:lnTo>
                  <a:cubicBezTo>
                    <a:pt x="5740" y="167"/>
                    <a:pt x="5573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33;p25"/>
            <p:cNvSpPr/>
            <p:nvPr/>
          </p:nvSpPr>
          <p:spPr>
            <a:xfrm>
              <a:off x="6665837" y="3018684"/>
              <a:ext cx="85615" cy="85615"/>
            </a:xfrm>
            <a:custGeom>
              <a:avLst/>
              <a:gdLst/>
              <a:ahLst/>
              <a:cxnLst/>
              <a:rect l="l" t="t" r="r" b="b"/>
              <a:pathLst>
                <a:path w="2501" h="2501" extrusionOk="0">
                  <a:moveTo>
                    <a:pt x="0" y="0"/>
                  </a:moveTo>
                  <a:lnTo>
                    <a:pt x="0" y="2501"/>
                  </a:lnTo>
                  <a:lnTo>
                    <a:pt x="2119" y="2501"/>
                  </a:lnTo>
                  <a:cubicBezTo>
                    <a:pt x="2334" y="2501"/>
                    <a:pt x="2501" y="2334"/>
                    <a:pt x="2501" y="2120"/>
                  </a:cubicBezTo>
                  <a:lnTo>
                    <a:pt x="2501" y="381"/>
                  </a:lnTo>
                  <a:cubicBezTo>
                    <a:pt x="2501" y="167"/>
                    <a:pt x="2334" y="0"/>
                    <a:pt x="2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34;p25"/>
            <p:cNvSpPr/>
            <p:nvPr/>
          </p:nvSpPr>
          <p:spPr>
            <a:xfrm>
              <a:off x="6577791" y="3018684"/>
              <a:ext cx="66034" cy="154936"/>
            </a:xfrm>
            <a:custGeom>
              <a:avLst/>
              <a:gdLst/>
              <a:ahLst/>
              <a:cxnLst/>
              <a:rect l="l" t="t" r="r" b="b"/>
              <a:pathLst>
                <a:path w="1929" h="4526" extrusionOk="0">
                  <a:moveTo>
                    <a:pt x="0" y="0"/>
                  </a:moveTo>
                  <a:lnTo>
                    <a:pt x="0" y="4525"/>
                  </a:lnTo>
                  <a:lnTo>
                    <a:pt x="976" y="4120"/>
                  </a:lnTo>
                  <a:lnTo>
                    <a:pt x="1929" y="4525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35;p25"/>
            <p:cNvSpPr/>
            <p:nvPr/>
          </p:nvSpPr>
          <p:spPr>
            <a:xfrm>
              <a:off x="6444900" y="3018684"/>
              <a:ext cx="111701" cy="85615"/>
            </a:xfrm>
            <a:custGeom>
              <a:avLst/>
              <a:gdLst/>
              <a:ahLst/>
              <a:cxnLst/>
              <a:rect l="l" t="t" r="r" b="b"/>
              <a:pathLst>
                <a:path w="3263" h="2501" extrusionOk="0">
                  <a:moveTo>
                    <a:pt x="2235" y="927"/>
                  </a:moveTo>
                  <a:cubicBezTo>
                    <a:pt x="2653" y="927"/>
                    <a:pt x="2653" y="1574"/>
                    <a:pt x="2235" y="1574"/>
                  </a:cubicBezTo>
                  <a:cubicBezTo>
                    <a:pt x="2221" y="1574"/>
                    <a:pt x="2206" y="1574"/>
                    <a:pt x="2191" y="1572"/>
                  </a:cubicBezTo>
                  <a:lnTo>
                    <a:pt x="1072" y="1572"/>
                  </a:lnTo>
                  <a:cubicBezTo>
                    <a:pt x="691" y="1524"/>
                    <a:pt x="691" y="977"/>
                    <a:pt x="1072" y="929"/>
                  </a:cubicBezTo>
                  <a:lnTo>
                    <a:pt x="2191" y="929"/>
                  </a:lnTo>
                  <a:cubicBezTo>
                    <a:pt x="2206" y="928"/>
                    <a:pt x="2221" y="927"/>
                    <a:pt x="2235" y="927"/>
                  </a:cubicBezTo>
                  <a:close/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2144"/>
                  </a:lnTo>
                  <a:cubicBezTo>
                    <a:pt x="0" y="2334"/>
                    <a:pt x="167" y="2501"/>
                    <a:pt x="381" y="2501"/>
                  </a:cubicBezTo>
                  <a:lnTo>
                    <a:pt x="3263" y="250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36;p25"/>
            <p:cNvSpPr/>
            <p:nvPr/>
          </p:nvSpPr>
          <p:spPr>
            <a:xfrm>
              <a:off x="6448974" y="3125455"/>
              <a:ext cx="22867" cy="85650"/>
            </a:xfrm>
            <a:custGeom>
              <a:avLst/>
              <a:gdLst/>
              <a:ahLst/>
              <a:cxnLst/>
              <a:rect l="l" t="t" r="r" b="b"/>
              <a:pathLst>
                <a:path w="668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67" y="2501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7;p25"/>
            <p:cNvSpPr/>
            <p:nvPr/>
          </p:nvSpPr>
          <p:spPr>
            <a:xfrm>
              <a:off x="6492997" y="3125455"/>
              <a:ext cx="22046" cy="85650"/>
            </a:xfrm>
            <a:custGeom>
              <a:avLst/>
              <a:gdLst/>
              <a:ahLst/>
              <a:cxnLst/>
              <a:rect l="l" t="t" r="r" b="b"/>
              <a:pathLst>
                <a:path w="644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43" y="25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8;p25"/>
            <p:cNvSpPr/>
            <p:nvPr/>
          </p:nvSpPr>
          <p:spPr>
            <a:xfrm>
              <a:off x="6383761" y="3125455"/>
              <a:ext cx="44057" cy="85650"/>
            </a:xfrm>
            <a:custGeom>
              <a:avLst/>
              <a:gdLst/>
              <a:ahLst/>
              <a:cxnLst/>
              <a:rect l="l" t="t" r="r" b="b"/>
              <a:pathLst>
                <a:path w="1287" h="2502" extrusionOk="0">
                  <a:moveTo>
                    <a:pt x="381" y="1"/>
                  </a:moveTo>
                  <a:cubicBezTo>
                    <a:pt x="167" y="1"/>
                    <a:pt x="24" y="168"/>
                    <a:pt x="24" y="382"/>
                  </a:cubicBezTo>
                  <a:lnTo>
                    <a:pt x="24" y="2144"/>
                  </a:lnTo>
                  <a:cubicBezTo>
                    <a:pt x="0" y="2335"/>
                    <a:pt x="191" y="2501"/>
                    <a:pt x="381" y="2501"/>
                  </a:cubicBezTo>
                  <a:lnTo>
                    <a:pt x="1286" y="250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9;p25"/>
            <p:cNvSpPr/>
            <p:nvPr/>
          </p:nvSpPr>
          <p:spPr>
            <a:xfrm>
              <a:off x="6536198" y="3125455"/>
              <a:ext cx="164727" cy="85650"/>
            </a:xfrm>
            <a:custGeom>
              <a:avLst/>
              <a:gdLst/>
              <a:ahLst/>
              <a:cxnLst/>
              <a:rect l="l" t="t" r="r" b="b"/>
              <a:pathLst>
                <a:path w="4812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4430" y="2501"/>
                  </a:lnTo>
                  <a:cubicBezTo>
                    <a:pt x="4644" y="2501"/>
                    <a:pt x="4811" y="2335"/>
                    <a:pt x="4811" y="2144"/>
                  </a:cubicBezTo>
                  <a:lnTo>
                    <a:pt x="4811" y="1"/>
                  </a:lnTo>
                  <a:lnTo>
                    <a:pt x="3763" y="1"/>
                  </a:lnTo>
                  <a:lnTo>
                    <a:pt x="3787" y="1406"/>
                  </a:lnTo>
                  <a:cubicBezTo>
                    <a:pt x="3787" y="1765"/>
                    <a:pt x="3486" y="2035"/>
                    <a:pt x="3160" y="2035"/>
                  </a:cubicBezTo>
                  <a:cubicBezTo>
                    <a:pt x="3075" y="2035"/>
                    <a:pt x="2989" y="2017"/>
                    <a:pt x="2906" y="1978"/>
                  </a:cubicBezTo>
                  <a:lnTo>
                    <a:pt x="2191" y="1692"/>
                  </a:lnTo>
                  <a:lnTo>
                    <a:pt x="1477" y="1978"/>
                  </a:lnTo>
                  <a:cubicBezTo>
                    <a:pt x="1382" y="2025"/>
                    <a:pt x="1310" y="2049"/>
                    <a:pt x="1215" y="2049"/>
                  </a:cubicBezTo>
                  <a:cubicBezTo>
                    <a:pt x="882" y="2025"/>
                    <a:pt x="596" y="1763"/>
                    <a:pt x="596" y="1406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26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SEMESTER </a:t>
            </a:r>
            <a:r>
              <a:rPr lang="en-US" dirty="0" smtClean="0"/>
              <a:t>3</a:t>
            </a:r>
            <a:endParaRPr dirty="0"/>
          </a:p>
        </p:txBody>
      </p:sp>
      <p:graphicFrame>
        <p:nvGraphicFramePr>
          <p:cNvPr id="628" name="Google Shape;628;p25"/>
          <p:cNvGraphicFramePr/>
          <p:nvPr>
            <p:extLst>
              <p:ext uri="{D42A27DB-BD31-4B8C-83A1-F6EECF244321}">
                <p14:modId xmlns:p14="http://schemas.microsoft.com/office/powerpoint/2010/main" val="1783392927"/>
              </p:ext>
            </p:extLst>
          </p:nvPr>
        </p:nvGraphicFramePr>
        <p:xfrm>
          <a:off x="152400" y="793799"/>
          <a:ext cx="8763000" cy="4427574"/>
        </p:xfrm>
        <a:graphic>
          <a:graphicData uri="http://schemas.openxmlformats.org/drawingml/2006/table">
            <a:tbl>
              <a:tblPr>
                <a:noFill/>
                <a:tableStyleId>{7CAD01FB-1F24-4F5A-BE7B-29B82E82CEF1}</a:tableStyleId>
              </a:tblPr>
              <a:tblGrid>
                <a:gridCol w="811402"/>
                <a:gridCol w="1135944"/>
                <a:gridCol w="811389"/>
                <a:gridCol w="4868333"/>
                <a:gridCol w="1135932"/>
              </a:tblGrid>
              <a:tr h="7063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code </a:t>
                      </a:r>
                      <a:endParaRPr lang="en-US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 Title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Credit</a:t>
                      </a:r>
                      <a:r>
                        <a:rPr lang="en-US" b="1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Weightage</a:t>
                      </a:r>
                      <a:endParaRPr b="1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826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CORE COURSES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3826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MMPC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Research Methodology for Management Decisions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826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MMPC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International Business Management</a:t>
                      </a:r>
                      <a:endParaRPr lang="en-US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826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MMPP</a:t>
                      </a:r>
                      <a:r>
                        <a:rPr lang="en-IN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-001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Course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4120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1" u="sng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Specialisation Courses (any </a:t>
                      </a:r>
                      <a:r>
                        <a:rPr lang="en-IN" sz="1400" b="1" i="1" u="sng" strike="noStrike" kern="1200" cap="none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en-IN" sz="1400" b="1" i="1" u="sng" strike="noStrike" kern="1200" cap="non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from any one of  the  areas of specialisation):</a:t>
                      </a:r>
                      <a:endParaRPr lang="en-US" sz="1400" b="0" i="0" u="none" strike="noStrike" kern="1200" cap="none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826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826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</a:tr>
              <a:tr h="3826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49589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pSp>
        <p:nvGrpSpPr>
          <p:cNvPr id="629" name="Google Shape;629;p25"/>
          <p:cNvGrpSpPr/>
          <p:nvPr/>
        </p:nvGrpSpPr>
        <p:grpSpPr>
          <a:xfrm>
            <a:off x="2387519" y="1619768"/>
            <a:ext cx="318384" cy="259070"/>
            <a:chOff x="6383761" y="2911879"/>
            <a:chExt cx="367691" cy="299226"/>
          </a:xfrm>
        </p:grpSpPr>
        <p:sp>
          <p:nvSpPr>
            <p:cNvPr id="630" name="Google Shape;630;p25"/>
            <p:cNvSpPr/>
            <p:nvPr/>
          </p:nvSpPr>
          <p:spPr>
            <a:xfrm>
              <a:off x="6451404" y="2911879"/>
              <a:ext cx="31836" cy="85650"/>
            </a:xfrm>
            <a:custGeom>
              <a:avLst/>
              <a:gdLst/>
              <a:ahLst/>
              <a:cxnLst/>
              <a:rect l="l" t="t" r="r" b="b"/>
              <a:pathLst>
                <a:path w="930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930" y="2501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6384582" y="2911879"/>
              <a:ext cx="45666" cy="85650"/>
            </a:xfrm>
            <a:custGeom>
              <a:avLst/>
              <a:gdLst/>
              <a:ahLst/>
              <a:cxnLst/>
              <a:rect l="l" t="t" r="r" b="b"/>
              <a:pathLst>
                <a:path w="1334" h="2502" extrusionOk="0">
                  <a:moveTo>
                    <a:pt x="357" y="1"/>
                  </a:moveTo>
                  <a:cubicBezTo>
                    <a:pt x="143" y="1"/>
                    <a:pt x="0" y="167"/>
                    <a:pt x="0" y="382"/>
                  </a:cubicBezTo>
                  <a:lnTo>
                    <a:pt x="0" y="2120"/>
                  </a:lnTo>
                  <a:cubicBezTo>
                    <a:pt x="0" y="2334"/>
                    <a:pt x="143" y="2501"/>
                    <a:pt x="357" y="2501"/>
                  </a:cubicBezTo>
                  <a:lnTo>
                    <a:pt x="1334" y="2501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6504396" y="2911879"/>
              <a:ext cx="196529" cy="85650"/>
            </a:xfrm>
            <a:custGeom>
              <a:avLst/>
              <a:gdLst/>
              <a:ahLst/>
              <a:cxnLst/>
              <a:rect l="l" t="t" r="r" b="b"/>
              <a:pathLst>
                <a:path w="5741" h="2502" extrusionOk="0">
                  <a:moveTo>
                    <a:pt x="1218" y="927"/>
                  </a:moveTo>
                  <a:cubicBezTo>
                    <a:pt x="1233" y="927"/>
                    <a:pt x="1248" y="928"/>
                    <a:pt x="1263" y="929"/>
                  </a:cubicBezTo>
                  <a:lnTo>
                    <a:pt x="4168" y="929"/>
                  </a:lnTo>
                  <a:cubicBezTo>
                    <a:pt x="4549" y="977"/>
                    <a:pt x="4549" y="1525"/>
                    <a:pt x="4168" y="1572"/>
                  </a:cubicBezTo>
                  <a:lnTo>
                    <a:pt x="1263" y="1572"/>
                  </a:lnTo>
                  <a:cubicBezTo>
                    <a:pt x="1255" y="1573"/>
                    <a:pt x="1247" y="1573"/>
                    <a:pt x="1240" y="1573"/>
                  </a:cubicBezTo>
                  <a:cubicBezTo>
                    <a:pt x="802" y="1573"/>
                    <a:pt x="794" y="927"/>
                    <a:pt x="1218" y="927"/>
                  </a:cubicBezTo>
                  <a:close/>
                  <a:moveTo>
                    <a:pt x="1" y="1"/>
                  </a:moveTo>
                  <a:lnTo>
                    <a:pt x="1" y="2501"/>
                  </a:lnTo>
                  <a:lnTo>
                    <a:pt x="5740" y="2501"/>
                  </a:lnTo>
                  <a:lnTo>
                    <a:pt x="5740" y="382"/>
                  </a:lnTo>
                  <a:cubicBezTo>
                    <a:pt x="5740" y="167"/>
                    <a:pt x="5573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6665837" y="3018684"/>
              <a:ext cx="85615" cy="85615"/>
            </a:xfrm>
            <a:custGeom>
              <a:avLst/>
              <a:gdLst/>
              <a:ahLst/>
              <a:cxnLst/>
              <a:rect l="l" t="t" r="r" b="b"/>
              <a:pathLst>
                <a:path w="2501" h="2501" extrusionOk="0">
                  <a:moveTo>
                    <a:pt x="0" y="0"/>
                  </a:moveTo>
                  <a:lnTo>
                    <a:pt x="0" y="2501"/>
                  </a:lnTo>
                  <a:lnTo>
                    <a:pt x="2119" y="2501"/>
                  </a:lnTo>
                  <a:cubicBezTo>
                    <a:pt x="2334" y="2501"/>
                    <a:pt x="2501" y="2334"/>
                    <a:pt x="2501" y="2120"/>
                  </a:cubicBezTo>
                  <a:lnTo>
                    <a:pt x="2501" y="381"/>
                  </a:lnTo>
                  <a:cubicBezTo>
                    <a:pt x="2501" y="167"/>
                    <a:pt x="2334" y="0"/>
                    <a:pt x="2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6577791" y="3018684"/>
              <a:ext cx="66034" cy="154936"/>
            </a:xfrm>
            <a:custGeom>
              <a:avLst/>
              <a:gdLst/>
              <a:ahLst/>
              <a:cxnLst/>
              <a:rect l="l" t="t" r="r" b="b"/>
              <a:pathLst>
                <a:path w="1929" h="4526" extrusionOk="0">
                  <a:moveTo>
                    <a:pt x="0" y="0"/>
                  </a:moveTo>
                  <a:lnTo>
                    <a:pt x="0" y="4525"/>
                  </a:lnTo>
                  <a:lnTo>
                    <a:pt x="976" y="4120"/>
                  </a:lnTo>
                  <a:lnTo>
                    <a:pt x="1929" y="4525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6444900" y="3018684"/>
              <a:ext cx="111701" cy="85615"/>
            </a:xfrm>
            <a:custGeom>
              <a:avLst/>
              <a:gdLst/>
              <a:ahLst/>
              <a:cxnLst/>
              <a:rect l="l" t="t" r="r" b="b"/>
              <a:pathLst>
                <a:path w="3263" h="2501" extrusionOk="0">
                  <a:moveTo>
                    <a:pt x="2235" y="927"/>
                  </a:moveTo>
                  <a:cubicBezTo>
                    <a:pt x="2653" y="927"/>
                    <a:pt x="2653" y="1574"/>
                    <a:pt x="2235" y="1574"/>
                  </a:cubicBezTo>
                  <a:cubicBezTo>
                    <a:pt x="2221" y="1574"/>
                    <a:pt x="2206" y="1574"/>
                    <a:pt x="2191" y="1572"/>
                  </a:cubicBezTo>
                  <a:lnTo>
                    <a:pt x="1072" y="1572"/>
                  </a:lnTo>
                  <a:cubicBezTo>
                    <a:pt x="691" y="1524"/>
                    <a:pt x="691" y="977"/>
                    <a:pt x="1072" y="929"/>
                  </a:cubicBezTo>
                  <a:lnTo>
                    <a:pt x="2191" y="929"/>
                  </a:lnTo>
                  <a:cubicBezTo>
                    <a:pt x="2206" y="928"/>
                    <a:pt x="2221" y="927"/>
                    <a:pt x="2235" y="927"/>
                  </a:cubicBezTo>
                  <a:close/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2144"/>
                  </a:lnTo>
                  <a:cubicBezTo>
                    <a:pt x="0" y="2334"/>
                    <a:pt x="167" y="2501"/>
                    <a:pt x="381" y="2501"/>
                  </a:cubicBezTo>
                  <a:lnTo>
                    <a:pt x="3263" y="250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6448974" y="3125455"/>
              <a:ext cx="22867" cy="85650"/>
            </a:xfrm>
            <a:custGeom>
              <a:avLst/>
              <a:gdLst/>
              <a:ahLst/>
              <a:cxnLst/>
              <a:rect l="l" t="t" r="r" b="b"/>
              <a:pathLst>
                <a:path w="668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67" y="2501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6492997" y="3125455"/>
              <a:ext cx="22046" cy="85650"/>
            </a:xfrm>
            <a:custGeom>
              <a:avLst/>
              <a:gdLst/>
              <a:ahLst/>
              <a:cxnLst/>
              <a:rect l="l" t="t" r="r" b="b"/>
              <a:pathLst>
                <a:path w="644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43" y="25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6383761" y="3125455"/>
              <a:ext cx="44057" cy="85650"/>
            </a:xfrm>
            <a:custGeom>
              <a:avLst/>
              <a:gdLst/>
              <a:ahLst/>
              <a:cxnLst/>
              <a:rect l="l" t="t" r="r" b="b"/>
              <a:pathLst>
                <a:path w="1287" h="2502" extrusionOk="0">
                  <a:moveTo>
                    <a:pt x="381" y="1"/>
                  </a:moveTo>
                  <a:cubicBezTo>
                    <a:pt x="167" y="1"/>
                    <a:pt x="24" y="168"/>
                    <a:pt x="24" y="382"/>
                  </a:cubicBezTo>
                  <a:lnTo>
                    <a:pt x="24" y="2144"/>
                  </a:lnTo>
                  <a:cubicBezTo>
                    <a:pt x="0" y="2335"/>
                    <a:pt x="191" y="2501"/>
                    <a:pt x="381" y="2501"/>
                  </a:cubicBezTo>
                  <a:lnTo>
                    <a:pt x="1286" y="250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6536198" y="3125455"/>
              <a:ext cx="164727" cy="85650"/>
            </a:xfrm>
            <a:custGeom>
              <a:avLst/>
              <a:gdLst/>
              <a:ahLst/>
              <a:cxnLst/>
              <a:rect l="l" t="t" r="r" b="b"/>
              <a:pathLst>
                <a:path w="4812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4430" y="2501"/>
                  </a:lnTo>
                  <a:cubicBezTo>
                    <a:pt x="4644" y="2501"/>
                    <a:pt x="4811" y="2335"/>
                    <a:pt x="4811" y="2144"/>
                  </a:cubicBezTo>
                  <a:lnTo>
                    <a:pt x="4811" y="1"/>
                  </a:lnTo>
                  <a:lnTo>
                    <a:pt x="3763" y="1"/>
                  </a:lnTo>
                  <a:lnTo>
                    <a:pt x="3787" y="1406"/>
                  </a:lnTo>
                  <a:cubicBezTo>
                    <a:pt x="3787" y="1765"/>
                    <a:pt x="3486" y="2035"/>
                    <a:pt x="3160" y="2035"/>
                  </a:cubicBezTo>
                  <a:cubicBezTo>
                    <a:pt x="3075" y="2035"/>
                    <a:pt x="2989" y="2017"/>
                    <a:pt x="2906" y="1978"/>
                  </a:cubicBezTo>
                  <a:lnTo>
                    <a:pt x="2191" y="1692"/>
                  </a:lnTo>
                  <a:lnTo>
                    <a:pt x="1477" y="1978"/>
                  </a:lnTo>
                  <a:cubicBezTo>
                    <a:pt x="1382" y="2025"/>
                    <a:pt x="1310" y="2049"/>
                    <a:pt x="1215" y="2049"/>
                  </a:cubicBezTo>
                  <a:cubicBezTo>
                    <a:pt x="882" y="2025"/>
                    <a:pt x="596" y="1763"/>
                    <a:pt x="596" y="1406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25"/>
          <p:cNvGrpSpPr/>
          <p:nvPr/>
        </p:nvGrpSpPr>
        <p:grpSpPr>
          <a:xfrm>
            <a:off x="2424877" y="2778988"/>
            <a:ext cx="202299" cy="308574"/>
            <a:chOff x="4857642" y="4051582"/>
            <a:chExt cx="240518" cy="366870"/>
          </a:xfrm>
        </p:grpSpPr>
        <p:sp>
          <p:nvSpPr>
            <p:cNvPr id="641" name="Google Shape;641;p25"/>
            <p:cNvSpPr/>
            <p:nvPr/>
          </p:nvSpPr>
          <p:spPr>
            <a:xfrm>
              <a:off x="4857642" y="4296960"/>
              <a:ext cx="240518" cy="121491"/>
            </a:xfrm>
            <a:custGeom>
              <a:avLst/>
              <a:gdLst/>
              <a:ahLst/>
              <a:cxnLst/>
              <a:rect l="l" t="t" r="r" b="b"/>
              <a:pathLst>
                <a:path w="7026" h="3549" extrusionOk="0">
                  <a:moveTo>
                    <a:pt x="2310" y="0"/>
                  </a:moveTo>
                  <a:cubicBezTo>
                    <a:pt x="2025" y="381"/>
                    <a:pt x="1572" y="596"/>
                    <a:pt x="1072" y="596"/>
                  </a:cubicBezTo>
                  <a:cubicBezTo>
                    <a:pt x="691" y="596"/>
                    <a:pt x="310" y="453"/>
                    <a:pt x="0" y="191"/>
                  </a:cubicBezTo>
                  <a:lnTo>
                    <a:pt x="0" y="191"/>
                  </a:lnTo>
                  <a:cubicBezTo>
                    <a:pt x="96" y="2048"/>
                    <a:pt x="1644" y="3549"/>
                    <a:pt x="3501" y="3549"/>
                  </a:cubicBezTo>
                  <a:cubicBezTo>
                    <a:pt x="5383" y="3549"/>
                    <a:pt x="6930" y="2048"/>
                    <a:pt x="7026" y="191"/>
                  </a:cubicBezTo>
                  <a:lnTo>
                    <a:pt x="7026" y="191"/>
                  </a:lnTo>
                  <a:cubicBezTo>
                    <a:pt x="6740" y="453"/>
                    <a:pt x="6359" y="596"/>
                    <a:pt x="5978" y="596"/>
                  </a:cubicBezTo>
                  <a:cubicBezTo>
                    <a:pt x="5502" y="596"/>
                    <a:pt x="5049" y="381"/>
                    <a:pt x="4763" y="0"/>
                  </a:cubicBezTo>
                  <a:cubicBezTo>
                    <a:pt x="4454" y="405"/>
                    <a:pt x="3995" y="607"/>
                    <a:pt x="3537" y="607"/>
                  </a:cubicBezTo>
                  <a:cubicBezTo>
                    <a:pt x="3078" y="607"/>
                    <a:pt x="2620" y="405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4862537" y="4093961"/>
              <a:ext cx="230727" cy="202417"/>
            </a:xfrm>
            <a:custGeom>
              <a:avLst/>
              <a:gdLst/>
              <a:ahLst/>
              <a:cxnLst/>
              <a:rect l="l" t="t" r="r" b="b"/>
              <a:pathLst>
                <a:path w="6740" h="5913" extrusionOk="0">
                  <a:moveTo>
                    <a:pt x="2310" y="0"/>
                  </a:moveTo>
                  <a:lnTo>
                    <a:pt x="2310" y="1858"/>
                  </a:lnTo>
                  <a:cubicBezTo>
                    <a:pt x="2310" y="2287"/>
                    <a:pt x="2072" y="2668"/>
                    <a:pt x="1715" y="2858"/>
                  </a:cubicBezTo>
                  <a:cubicBezTo>
                    <a:pt x="882" y="3311"/>
                    <a:pt x="262" y="4073"/>
                    <a:pt x="0" y="5001"/>
                  </a:cubicBezTo>
                  <a:cubicBezTo>
                    <a:pt x="24" y="5502"/>
                    <a:pt x="429" y="5883"/>
                    <a:pt x="953" y="5883"/>
                  </a:cubicBezTo>
                  <a:lnTo>
                    <a:pt x="929" y="5906"/>
                  </a:lnTo>
                  <a:cubicBezTo>
                    <a:pt x="1429" y="5906"/>
                    <a:pt x="1858" y="5502"/>
                    <a:pt x="1858" y="5001"/>
                  </a:cubicBezTo>
                  <a:cubicBezTo>
                    <a:pt x="1858" y="4799"/>
                    <a:pt x="2013" y="4698"/>
                    <a:pt x="2167" y="4698"/>
                  </a:cubicBezTo>
                  <a:cubicBezTo>
                    <a:pt x="2322" y="4698"/>
                    <a:pt x="2477" y="4799"/>
                    <a:pt x="2477" y="5001"/>
                  </a:cubicBezTo>
                  <a:cubicBezTo>
                    <a:pt x="2477" y="5609"/>
                    <a:pt x="2935" y="5912"/>
                    <a:pt x="3394" y="5912"/>
                  </a:cubicBezTo>
                  <a:cubicBezTo>
                    <a:pt x="3852" y="5912"/>
                    <a:pt x="4311" y="5609"/>
                    <a:pt x="4311" y="5001"/>
                  </a:cubicBezTo>
                  <a:cubicBezTo>
                    <a:pt x="4311" y="4799"/>
                    <a:pt x="4466" y="4698"/>
                    <a:pt x="4620" y="4698"/>
                  </a:cubicBezTo>
                  <a:cubicBezTo>
                    <a:pt x="4775" y="4698"/>
                    <a:pt x="4930" y="4799"/>
                    <a:pt x="4930" y="5001"/>
                  </a:cubicBezTo>
                  <a:cubicBezTo>
                    <a:pt x="4930" y="5609"/>
                    <a:pt x="5382" y="5912"/>
                    <a:pt x="5835" y="5912"/>
                  </a:cubicBezTo>
                  <a:cubicBezTo>
                    <a:pt x="6287" y="5912"/>
                    <a:pt x="6740" y="5609"/>
                    <a:pt x="6740" y="5001"/>
                  </a:cubicBezTo>
                  <a:cubicBezTo>
                    <a:pt x="6478" y="4097"/>
                    <a:pt x="5859" y="3311"/>
                    <a:pt x="5025" y="2858"/>
                  </a:cubicBezTo>
                  <a:cubicBezTo>
                    <a:pt x="4668" y="2668"/>
                    <a:pt x="4430" y="2287"/>
                    <a:pt x="4430" y="1858"/>
                  </a:cubicBezTo>
                  <a:lnTo>
                    <a:pt x="44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4921246" y="4051582"/>
              <a:ext cx="113344" cy="21224"/>
            </a:xfrm>
            <a:custGeom>
              <a:avLst/>
              <a:gdLst/>
              <a:ahLst/>
              <a:cxnLst/>
              <a:rect l="l" t="t" r="r" b="b"/>
              <a:pathLst>
                <a:path w="3311" h="620" extrusionOk="0">
                  <a:moveTo>
                    <a:pt x="381" y="0"/>
                  </a:moveTo>
                  <a:cubicBezTo>
                    <a:pt x="0" y="24"/>
                    <a:pt x="0" y="572"/>
                    <a:pt x="381" y="619"/>
                  </a:cubicBezTo>
                  <a:lnTo>
                    <a:pt x="2929" y="619"/>
                  </a:lnTo>
                  <a:cubicBezTo>
                    <a:pt x="3310" y="572"/>
                    <a:pt x="3310" y="24"/>
                    <a:pt x="2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645" name="Google Shape;645;p25"/>
          <p:cNvSpPr/>
          <p:nvPr/>
        </p:nvSpPr>
        <p:spPr>
          <a:xfrm>
            <a:off x="441337" y="971550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5"/>
          <p:cNvSpPr/>
          <p:nvPr/>
        </p:nvSpPr>
        <p:spPr>
          <a:xfrm>
            <a:off x="381000" y="2006709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5"/>
          <p:cNvSpPr/>
          <p:nvPr/>
        </p:nvSpPr>
        <p:spPr>
          <a:xfrm>
            <a:off x="380130" y="2402920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5"/>
          <p:cNvSpPr/>
          <p:nvPr/>
        </p:nvSpPr>
        <p:spPr>
          <a:xfrm>
            <a:off x="381000" y="3205369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25"/>
          <p:cNvGrpSpPr/>
          <p:nvPr/>
        </p:nvGrpSpPr>
        <p:grpSpPr>
          <a:xfrm>
            <a:off x="2380085" y="2346118"/>
            <a:ext cx="278858" cy="362009"/>
            <a:chOff x="2461675" y="2880898"/>
            <a:chExt cx="278858" cy="362009"/>
          </a:xfrm>
        </p:grpSpPr>
        <p:sp>
          <p:nvSpPr>
            <p:cNvPr id="651" name="Google Shape;651;p25"/>
            <p:cNvSpPr/>
            <p:nvPr/>
          </p:nvSpPr>
          <p:spPr>
            <a:xfrm>
              <a:off x="2461675" y="2880898"/>
              <a:ext cx="278858" cy="362009"/>
            </a:xfrm>
            <a:custGeom>
              <a:avLst/>
              <a:gdLst/>
              <a:ahLst/>
              <a:cxnLst/>
              <a:rect l="l" t="t" r="r" b="b"/>
              <a:pathLst>
                <a:path w="8146" h="10575" extrusionOk="0">
                  <a:moveTo>
                    <a:pt x="4085" y="1590"/>
                  </a:moveTo>
                  <a:cubicBezTo>
                    <a:pt x="4138" y="1590"/>
                    <a:pt x="4192" y="1608"/>
                    <a:pt x="4240" y="1644"/>
                  </a:cubicBezTo>
                  <a:lnTo>
                    <a:pt x="6526" y="3001"/>
                  </a:lnTo>
                  <a:cubicBezTo>
                    <a:pt x="6621" y="3049"/>
                    <a:pt x="6693" y="3144"/>
                    <a:pt x="6693" y="3263"/>
                  </a:cubicBezTo>
                  <a:cubicBezTo>
                    <a:pt x="6693" y="3358"/>
                    <a:pt x="6621" y="3478"/>
                    <a:pt x="6526" y="3525"/>
                  </a:cubicBezTo>
                  <a:lnTo>
                    <a:pt x="5669" y="4025"/>
                  </a:lnTo>
                  <a:lnTo>
                    <a:pt x="5669" y="5502"/>
                  </a:lnTo>
                  <a:cubicBezTo>
                    <a:pt x="5669" y="5597"/>
                    <a:pt x="5621" y="5692"/>
                    <a:pt x="5526" y="5764"/>
                  </a:cubicBezTo>
                  <a:cubicBezTo>
                    <a:pt x="5085" y="6038"/>
                    <a:pt x="4579" y="6175"/>
                    <a:pt x="4070" y="6175"/>
                  </a:cubicBezTo>
                  <a:cubicBezTo>
                    <a:pt x="3561" y="6175"/>
                    <a:pt x="3049" y="6038"/>
                    <a:pt x="2596" y="5764"/>
                  </a:cubicBezTo>
                  <a:cubicBezTo>
                    <a:pt x="2525" y="5692"/>
                    <a:pt x="2454" y="5597"/>
                    <a:pt x="2454" y="5502"/>
                  </a:cubicBezTo>
                  <a:lnTo>
                    <a:pt x="2454" y="4025"/>
                  </a:lnTo>
                  <a:lnTo>
                    <a:pt x="1620" y="3525"/>
                  </a:lnTo>
                  <a:cubicBezTo>
                    <a:pt x="1525" y="3478"/>
                    <a:pt x="1477" y="3358"/>
                    <a:pt x="1477" y="3263"/>
                  </a:cubicBezTo>
                  <a:cubicBezTo>
                    <a:pt x="1477" y="3144"/>
                    <a:pt x="1525" y="3049"/>
                    <a:pt x="1620" y="3001"/>
                  </a:cubicBezTo>
                  <a:lnTo>
                    <a:pt x="3930" y="1644"/>
                  </a:lnTo>
                  <a:cubicBezTo>
                    <a:pt x="3978" y="1608"/>
                    <a:pt x="4031" y="1590"/>
                    <a:pt x="4085" y="1590"/>
                  </a:cubicBezTo>
                  <a:close/>
                  <a:moveTo>
                    <a:pt x="4073" y="1"/>
                  </a:moveTo>
                  <a:cubicBezTo>
                    <a:pt x="1834" y="1"/>
                    <a:pt x="1" y="1811"/>
                    <a:pt x="1" y="4073"/>
                  </a:cubicBezTo>
                  <a:cubicBezTo>
                    <a:pt x="25" y="4883"/>
                    <a:pt x="239" y="5668"/>
                    <a:pt x="620" y="6407"/>
                  </a:cubicBezTo>
                  <a:cubicBezTo>
                    <a:pt x="1001" y="7121"/>
                    <a:pt x="1430" y="7812"/>
                    <a:pt x="1953" y="8455"/>
                  </a:cubicBezTo>
                  <a:cubicBezTo>
                    <a:pt x="2525" y="9169"/>
                    <a:pt x="3168" y="9860"/>
                    <a:pt x="3882" y="10479"/>
                  </a:cubicBezTo>
                  <a:cubicBezTo>
                    <a:pt x="3930" y="10527"/>
                    <a:pt x="4002" y="10574"/>
                    <a:pt x="4073" y="10574"/>
                  </a:cubicBezTo>
                  <a:cubicBezTo>
                    <a:pt x="4144" y="10550"/>
                    <a:pt x="4216" y="10527"/>
                    <a:pt x="4287" y="10479"/>
                  </a:cubicBezTo>
                  <a:cubicBezTo>
                    <a:pt x="4978" y="9860"/>
                    <a:pt x="5621" y="9169"/>
                    <a:pt x="6192" y="8455"/>
                  </a:cubicBezTo>
                  <a:cubicBezTo>
                    <a:pt x="6716" y="7812"/>
                    <a:pt x="7169" y="7121"/>
                    <a:pt x="7526" y="6407"/>
                  </a:cubicBezTo>
                  <a:cubicBezTo>
                    <a:pt x="7907" y="5668"/>
                    <a:pt x="8121" y="4883"/>
                    <a:pt x="8145" y="4073"/>
                  </a:cubicBezTo>
                  <a:cubicBezTo>
                    <a:pt x="8145" y="1811"/>
                    <a:pt x="6335" y="1"/>
                    <a:pt x="4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2567659" y="3030905"/>
              <a:ext cx="67712" cy="40394"/>
            </a:xfrm>
            <a:custGeom>
              <a:avLst/>
              <a:gdLst/>
              <a:ahLst/>
              <a:cxnLst/>
              <a:rect l="l" t="t" r="r" b="b"/>
              <a:pathLst>
                <a:path w="1978" h="1180" extrusionOk="0">
                  <a:moveTo>
                    <a:pt x="1" y="1"/>
                  </a:moveTo>
                  <a:lnTo>
                    <a:pt x="1" y="929"/>
                  </a:lnTo>
                  <a:cubicBezTo>
                    <a:pt x="310" y="1096"/>
                    <a:pt x="650" y="1179"/>
                    <a:pt x="989" y="1179"/>
                  </a:cubicBezTo>
                  <a:cubicBezTo>
                    <a:pt x="1328" y="1179"/>
                    <a:pt x="1668" y="1096"/>
                    <a:pt x="1977" y="929"/>
                  </a:cubicBezTo>
                  <a:lnTo>
                    <a:pt x="1977" y="1"/>
                  </a:lnTo>
                  <a:lnTo>
                    <a:pt x="1144" y="501"/>
                  </a:lnTo>
                  <a:cubicBezTo>
                    <a:pt x="1096" y="524"/>
                    <a:pt x="1048" y="524"/>
                    <a:pt x="977" y="524"/>
                  </a:cubicBezTo>
                  <a:cubicBezTo>
                    <a:pt x="929" y="524"/>
                    <a:pt x="882" y="501"/>
                    <a:pt x="834" y="47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2543217" y="2958367"/>
              <a:ext cx="115774" cy="67678"/>
            </a:xfrm>
            <a:custGeom>
              <a:avLst/>
              <a:gdLst/>
              <a:ahLst/>
              <a:cxnLst/>
              <a:rect l="l" t="t" r="r" b="b"/>
              <a:pathLst>
                <a:path w="3382" h="1977" extrusionOk="0">
                  <a:moveTo>
                    <a:pt x="1691" y="0"/>
                  </a:moveTo>
                  <a:lnTo>
                    <a:pt x="0" y="976"/>
                  </a:lnTo>
                  <a:lnTo>
                    <a:pt x="1691" y="1977"/>
                  </a:lnTo>
                  <a:lnTo>
                    <a:pt x="3382" y="976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25"/>
          <p:cNvGrpSpPr/>
          <p:nvPr/>
        </p:nvGrpSpPr>
        <p:grpSpPr>
          <a:xfrm>
            <a:off x="2374763" y="1940420"/>
            <a:ext cx="293509" cy="366048"/>
            <a:chOff x="8007144" y="2794924"/>
            <a:chExt cx="293509" cy="366048"/>
          </a:xfrm>
        </p:grpSpPr>
        <p:sp>
          <p:nvSpPr>
            <p:cNvPr id="655" name="Google Shape;655;p25"/>
            <p:cNvSpPr/>
            <p:nvPr/>
          </p:nvSpPr>
          <p:spPr>
            <a:xfrm>
              <a:off x="8225367" y="2884972"/>
              <a:ext cx="62782" cy="69321"/>
            </a:xfrm>
            <a:custGeom>
              <a:avLst/>
              <a:gdLst/>
              <a:ahLst/>
              <a:cxnLst/>
              <a:rect l="l" t="t" r="r" b="b"/>
              <a:pathLst>
                <a:path w="1834" h="2025" extrusionOk="0">
                  <a:moveTo>
                    <a:pt x="0" y="1"/>
                  </a:moveTo>
                  <a:lnTo>
                    <a:pt x="0" y="2025"/>
                  </a:lnTo>
                  <a:lnTo>
                    <a:pt x="1834" y="20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8057833" y="3035595"/>
              <a:ext cx="81131" cy="63707"/>
            </a:xfrm>
            <a:custGeom>
              <a:avLst/>
              <a:gdLst/>
              <a:ahLst/>
              <a:cxnLst/>
              <a:rect l="l" t="t" r="r" b="b"/>
              <a:pathLst>
                <a:path w="2370" h="1861" extrusionOk="0">
                  <a:moveTo>
                    <a:pt x="1189" y="1"/>
                  </a:moveTo>
                  <a:cubicBezTo>
                    <a:pt x="881" y="1"/>
                    <a:pt x="578" y="158"/>
                    <a:pt x="393" y="435"/>
                  </a:cubicBezTo>
                  <a:cubicBezTo>
                    <a:pt x="0" y="1068"/>
                    <a:pt x="487" y="1861"/>
                    <a:pt x="1195" y="1861"/>
                  </a:cubicBezTo>
                  <a:cubicBezTo>
                    <a:pt x="1259" y="1861"/>
                    <a:pt x="1326" y="1854"/>
                    <a:pt x="1393" y="1840"/>
                  </a:cubicBezTo>
                  <a:cubicBezTo>
                    <a:pt x="2203" y="1650"/>
                    <a:pt x="2370" y="578"/>
                    <a:pt x="1679" y="149"/>
                  </a:cubicBezTo>
                  <a:cubicBezTo>
                    <a:pt x="1527" y="48"/>
                    <a:pt x="1358" y="1"/>
                    <a:pt x="1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8056600" y="2914207"/>
              <a:ext cx="75757" cy="63741"/>
            </a:xfrm>
            <a:custGeom>
              <a:avLst/>
              <a:gdLst/>
              <a:ahLst/>
              <a:cxnLst/>
              <a:rect l="l" t="t" r="r" b="b"/>
              <a:pathLst>
                <a:path w="2213" h="1862" extrusionOk="0">
                  <a:moveTo>
                    <a:pt x="1228" y="0"/>
                  </a:moveTo>
                  <a:cubicBezTo>
                    <a:pt x="1200" y="0"/>
                    <a:pt x="1172" y="1"/>
                    <a:pt x="1144" y="4"/>
                  </a:cubicBezTo>
                  <a:cubicBezTo>
                    <a:pt x="310" y="75"/>
                    <a:pt x="1" y="1123"/>
                    <a:pt x="644" y="1647"/>
                  </a:cubicBezTo>
                  <a:cubicBezTo>
                    <a:pt x="819" y="1795"/>
                    <a:pt x="1022" y="1862"/>
                    <a:pt x="1222" y="1862"/>
                  </a:cubicBezTo>
                  <a:cubicBezTo>
                    <a:pt x="1729" y="1862"/>
                    <a:pt x="2212" y="1435"/>
                    <a:pt x="2144" y="838"/>
                  </a:cubicBezTo>
                  <a:cubicBezTo>
                    <a:pt x="2099" y="366"/>
                    <a:pt x="1694" y="0"/>
                    <a:pt x="1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8007144" y="2794924"/>
              <a:ext cx="293509" cy="366048"/>
            </a:xfrm>
            <a:custGeom>
              <a:avLst/>
              <a:gdLst/>
              <a:ahLst/>
              <a:cxnLst/>
              <a:rect l="l" t="t" r="r" b="b"/>
              <a:pathLst>
                <a:path w="8574" h="10693" extrusionOk="0">
                  <a:moveTo>
                    <a:pt x="6763" y="4262"/>
                  </a:moveTo>
                  <a:cubicBezTo>
                    <a:pt x="7201" y="4262"/>
                    <a:pt x="7208" y="4908"/>
                    <a:pt x="6784" y="4908"/>
                  </a:cubicBezTo>
                  <a:cubicBezTo>
                    <a:pt x="6770" y="4908"/>
                    <a:pt x="6755" y="4908"/>
                    <a:pt x="6740" y="4906"/>
                  </a:cubicBezTo>
                  <a:lnTo>
                    <a:pt x="5216" y="4906"/>
                  </a:lnTo>
                  <a:cubicBezTo>
                    <a:pt x="4835" y="4858"/>
                    <a:pt x="4835" y="4311"/>
                    <a:pt x="5216" y="4263"/>
                  </a:cubicBezTo>
                  <a:lnTo>
                    <a:pt x="6740" y="4263"/>
                  </a:lnTo>
                  <a:cubicBezTo>
                    <a:pt x="6748" y="4263"/>
                    <a:pt x="6755" y="4262"/>
                    <a:pt x="6763" y="4262"/>
                  </a:cubicBezTo>
                  <a:close/>
                  <a:moveTo>
                    <a:pt x="6783" y="7309"/>
                  </a:moveTo>
                  <a:cubicBezTo>
                    <a:pt x="7202" y="7309"/>
                    <a:pt x="7202" y="7956"/>
                    <a:pt x="6783" y="7956"/>
                  </a:cubicBezTo>
                  <a:cubicBezTo>
                    <a:pt x="6769" y="7956"/>
                    <a:pt x="6755" y="7956"/>
                    <a:pt x="6740" y="7954"/>
                  </a:cubicBezTo>
                  <a:lnTo>
                    <a:pt x="4668" y="7954"/>
                  </a:lnTo>
                  <a:cubicBezTo>
                    <a:pt x="4653" y="7956"/>
                    <a:pt x="4639" y="7956"/>
                    <a:pt x="4625" y="7956"/>
                  </a:cubicBezTo>
                  <a:cubicBezTo>
                    <a:pt x="4206" y="7956"/>
                    <a:pt x="4206" y="7309"/>
                    <a:pt x="4625" y="7309"/>
                  </a:cubicBezTo>
                  <a:cubicBezTo>
                    <a:pt x="4639" y="7309"/>
                    <a:pt x="4653" y="7310"/>
                    <a:pt x="4668" y="7311"/>
                  </a:cubicBezTo>
                  <a:lnTo>
                    <a:pt x="6740" y="7311"/>
                  </a:lnTo>
                  <a:cubicBezTo>
                    <a:pt x="6755" y="7310"/>
                    <a:pt x="6769" y="7309"/>
                    <a:pt x="6783" y="7309"/>
                  </a:cubicBezTo>
                  <a:close/>
                  <a:moveTo>
                    <a:pt x="905" y="0"/>
                  </a:moveTo>
                  <a:cubicBezTo>
                    <a:pt x="405" y="0"/>
                    <a:pt x="0" y="381"/>
                    <a:pt x="0" y="881"/>
                  </a:cubicBezTo>
                  <a:lnTo>
                    <a:pt x="0" y="9788"/>
                  </a:lnTo>
                  <a:cubicBezTo>
                    <a:pt x="0" y="10288"/>
                    <a:pt x="405" y="10693"/>
                    <a:pt x="905" y="10693"/>
                  </a:cubicBezTo>
                  <a:lnTo>
                    <a:pt x="7669" y="10693"/>
                  </a:lnTo>
                  <a:cubicBezTo>
                    <a:pt x="8169" y="10693"/>
                    <a:pt x="8574" y="10288"/>
                    <a:pt x="8574" y="9788"/>
                  </a:cubicBezTo>
                  <a:lnTo>
                    <a:pt x="8574" y="2834"/>
                  </a:lnTo>
                  <a:lnTo>
                    <a:pt x="6264" y="2834"/>
                  </a:lnTo>
                  <a:cubicBezTo>
                    <a:pt x="6073" y="2834"/>
                    <a:pt x="5954" y="2691"/>
                    <a:pt x="5954" y="2525"/>
                  </a:cubicBezTo>
                  <a:lnTo>
                    <a:pt x="5954" y="0"/>
                  </a:lnTo>
                  <a:lnTo>
                    <a:pt x="2858" y="0"/>
                  </a:lnTo>
                  <a:cubicBezTo>
                    <a:pt x="2572" y="0"/>
                    <a:pt x="2572" y="429"/>
                    <a:pt x="2858" y="429"/>
                  </a:cubicBezTo>
                  <a:cubicBezTo>
                    <a:pt x="3715" y="429"/>
                    <a:pt x="4430" y="1119"/>
                    <a:pt x="4430" y="1977"/>
                  </a:cubicBezTo>
                  <a:cubicBezTo>
                    <a:pt x="4430" y="2834"/>
                    <a:pt x="3715" y="3525"/>
                    <a:pt x="2858" y="3525"/>
                  </a:cubicBezTo>
                  <a:cubicBezTo>
                    <a:pt x="2572" y="3525"/>
                    <a:pt x="2572" y="3953"/>
                    <a:pt x="2858" y="3953"/>
                  </a:cubicBezTo>
                  <a:cubicBezTo>
                    <a:pt x="3858" y="3953"/>
                    <a:pt x="4597" y="4858"/>
                    <a:pt x="4382" y="5835"/>
                  </a:cubicBezTo>
                  <a:lnTo>
                    <a:pt x="6740" y="5835"/>
                  </a:lnTo>
                  <a:cubicBezTo>
                    <a:pt x="6755" y="5833"/>
                    <a:pt x="6770" y="5832"/>
                    <a:pt x="6784" y="5832"/>
                  </a:cubicBezTo>
                  <a:cubicBezTo>
                    <a:pt x="7201" y="5832"/>
                    <a:pt x="7201" y="6456"/>
                    <a:pt x="6784" y="6456"/>
                  </a:cubicBezTo>
                  <a:cubicBezTo>
                    <a:pt x="6770" y="6456"/>
                    <a:pt x="6755" y="6455"/>
                    <a:pt x="6740" y="6454"/>
                  </a:cubicBezTo>
                  <a:lnTo>
                    <a:pt x="4096" y="6454"/>
                  </a:lnTo>
                  <a:cubicBezTo>
                    <a:pt x="3811" y="6859"/>
                    <a:pt x="3358" y="7073"/>
                    <a:pt x="2858" y="7073"/>
                  </a:cubicBezTo>
                  <a:cubicBezTo>
                    <a:pt x="2572" y="7073"/>
                    <a:pt x="2572" y="7502"/>
                    <a:pt x="2858" y="7502"/>
                  </a:cubicBezTo>
                  <a:cubicBezTo>
                    <a:pt x="3239" y="7549"/>
                    <a:pt x="3239" y="8097"/>
                    <a:pt x="2858" y="8121"/>
                  </a:cubicBezTo>
                  <a:cubicBezTo>
                    <a:pt x="2406" y="8121"/>
                    <a:pt x="2025" y="7764"/>
                    <a:pt x="2025" y="7287"/>
                  </a:cubicBezTo>
                  <a:cubicBezTo>
                    <a:pt x="2025" y="7145"/>
                    <a:pt x="2048" y="7002"/>
                    <a:pt x="2120" y="6883"/>
                  </a:cubicBezTo>
                  <a:cubicBezTo>
                    <a:pt x="1024" y="6311"/>
                    <a:pt x="1024" y="4739"/>
                    <a:pt x="2120" y="4144"/>
                  </a:cubicBezTo>
                  <a:cubicBezTo>
                    <a:pt x="2048" y="4025"/>
                    <a:pt x="2025" y="3882"/>
                    <a:pt x="2025" y="3739"/>
                  </a:cubicBezTo>
                  <a:cubicBezTo>
                    <a:pt x="2025" y="3596"/>
                    <a:pt x="2048" y="3477"/>
                    <a:pt x="2120" y="3334"/>
                  </a:cubicBezTo>
                  <a:cubicBezTo>
                    <a:pt x="1024" y="2763"/>
                    <a:pt x="1024" y="1191"/>
                    <a:pt x="2120" y="596"/>
                  </a:cubicBezTo>
                  <a:cubicBezTo>
                    <a:pt x="2025" y="429"/>
                    <a:pt x="2001" y="191"/>
                    <a:pt x="2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25"/>
          <p:cNvGrpSpPr/>
          <p:nvPr/>
        </p:nvGrpSpPr>
        <p:grpSpPr>
          <a:xfrm>
            <a:off x="2359798" y="959549"/>
            <a:ext cx="365453" cy="364803"/>
            <a:chOff x="4000155" y="2287448"/>
            <a:chExt cx="365453" cy="364803"/>
          </a:xfrm>
        </p:grpSpPr>
        <p:sp>
          <p:nvSpPr>
            <p:cNvPr id="660" name="Google Shape;660;p25"/>
            <p:cNvSpPr/>
            <p:nvPr/>
          </p:nvSpPr>
          <p:spPr>
            <a:xfrm>
              <a:off x="4074975" y="2460023"/>
              <a:ext cx="75743" cy="64839"/>
            </a:xfrm>
            <a:custGeom>
              <a:avLst/>
              <a:gdLst/>
              <a:ahLst/>
              <a:cxnLst/>
              <a:rect l="l" t="t" r="r" b="b"/>
              <a:pathLst>
                <a:path w="2216" h="1897" extrusionOk="0">
                  <a:moveTo>
                    <a:pt x="1263" y="0"/>
                  </a:moveTo>
                  <a:cubicBezTo>
                    <a:pt x="429" y="0"/>
                    <a:pt x="1" y="1024"/>
                    <a:pt x="596" y="1620"/>
                  </a:cubicBezTo>
                  <a:cubicBezTo>
                    <a:pt x="788" y="1811"/>
                    <a:pt x="1024" y="1897"/>
                    <a:pt x="1256" y="1897"/>
                  </a:cubicBezTo>
                  <a:cubicBezTo>
                    <a:pt x="1745" y="1897"/>
                    <a:pt x="2216" y="1518"/>
                    <a:pt x="2216" y="953"/>
                  </a:cubicBezTo>
                  <a:cubicBezTo>
                    <a:pt x="2216" y="429"/>
                    <a:pt x="1787" y="0"/>
                    <a:pt x="1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4204415" y="2460023"/>
              <a:ext cx="74923" cy="64839"/>
            </a:xfrm>
            <a:custGeom>
              <a:avLst/>
              <a:gdLst/>
              <a:ahLst/>
              <a:cxnLst/>
              <a:rect l="l" t="t" r="r" b="b"/>
              <a:pathLst>
                <a:path w="2192" h="1897" extrusionOk="0">
                  <a:moveTo>
                    <a:pt x="1262" y="0"/>
                  </a:moveTo>
                  <a:cubicBezTo>
                    <a:pt x="405" y="0"/>
                    <a:pt x="0" y="1024"/>
                    <a:pt x="596" y="1620"/>
                  </a:cubicBezTo>
                  <a:cubicBezTo>
                    <a:pt x="780" y="1811"/>
                    <a:pt x="1011" y="1897"/>
                    <a:pt x="1239" y="1897"/>
                  </a:cubicBezTo>
                  <a:cubicBezTo>
                    <a:pt x="1721" y="1897"/>
                    <a:pt x="2191" y="1518"/>
                    <a:pt x="2191" y="953"/>
                  </a:cubicBezTo>
                  <a:cubicBezTo>
                    <a:pt x="2191" y="429"/>
                    <a:pt x="1763" y="0"/>
                    <a:pt x="1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4010683" y="2524316"/>
              <a:ext cx="75743" cy="64874"/>
            </a:xfrm>
            <a:custGeom>
              <a:avLst/>
              <a:gdLst/>
              <a:ahLst/>
              <a:cxnLst/>
              <a:rect l="l" t="t" r="r" b="b"/>
              <a:pathLst>
                <a:path w="2216" h="1898" extrusionOk="0">
                  <a:moveTo>
                    <a:pt x="1263" y="1"/>
                  </a:moveTo>
                  <a:cubicBezTo>
                    <a:pt x="429" y="1"/>
                    <a:pt x="0" y="1025"/>
                    <a:pt x="596" y="1620"/>
                  </a:cubicBezTo>
                  <a:cubicBezTo>
                    <a:pt x="788" y="1812"/>
                    <a:pt x="1024" y="1897"/>
                    <a:pt x="1256" y="1897"/>
                  </a:cubicBezTo>
                  <a:cubicBezTo>
                    <a:pt x="1745" y="1897"/>
                    <a:pt x="2215" y="1518"/>
                    <a:pt x="2215" y="953"/>
                  </a:cubicBezTo>
                  <a:cubicBezTo>
                    <a:pt x="2215" y="429"/>
                    <a:pt x="178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4032660" y="2287448"/>
              <a:ext cx="64327" cy="63130"/>
            </a:xfrm>
            <a:custGeom>
              <a:avLst/>
              <a:gdLst/>
              <a:ahLst/>
              <a:cxnLst/>
              <a:rect l="l" t="t" r="r" b="b"/>
              <a:pathLst>
                <a:path w="1882" h="1847" extrusionOk="0">
                  <a:moveTo>
                    <a:pt x="929" y="1"/>
                  </a:moveTo>
                  <a:cubicBezTo>
                    <a:pt x="405" y="1"/>
                    <a:pt x="0" y="429"/>
                    <a:pt x="0" y="953"/>
                  </a:cubicBezTo>
                  <a:cubicBezTo>
                    <a:pt x="36" y="1549"/>
                    <a:pt x="489" y="1846"/>
                    <a:pt x="941" y="1846"/>
                  </a:cubicBezTo>
                  <a:cubicBezTo>
                    <a:pt x="1394" y="1846"/>
                    <a:pt x="1846" y="1549"/>
                    <a:pt x="1882" y="953"/>
                  </a:cubicBezTo>
                  <a:cubicBezTo>
                    <a:pt x="1882" y="429"/>
                    <a:pt x="1453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4000155" y="2599204"/>
              <a:ext cx="107428" cy="53047"/>
            </a:xfrm>
            <a:custGeom>
              <a:avLst/>
              <a:gdLst/>
              <a:ahLst/>
              <a:cxnLst/>
              <a:rect l="l" t="t" r="r" b="b"/>
              <a:pathLst>
                <a:path w="3143" h="1552" extrusionOk="0">
                  <a:moveTo>
                    <a:pt x="642" y="1"/>
                  </a:moveTo>
                  <a:cubicBezTo>
                    <a:pt x="237" y="310"/>
                    <a:pt x="23" y="763"/>
                    <a:pt x="23" y="1263"/>
                  </a:cubicBezTo>
                  <a:cubicBezTo>
                    <a:pt x="1" y="1417"/>
                    <a:pt x="122" y="1551"/>
                    <a:pt x="291" y="1551"/>
                  </a:cubicBezTo>
                  <a:cubicBezTo>
                    <a:pt x="304" y="1551"/>
                    <a:pt x="318" y="1550"/>
                    <a:pt x="332" y="1548"/>
                  </a:cubicBezTo>
                  <a:lnTo>
                    <a:pt x="2833" y="1548"/>
                  </a:lnTo>
                  <a:cubicBezTo>
                    <a:pt x="2845" y="1550"/>
                    <a:pt x="2857" y="1551"/>
                    <a:pt x="2869" y="1551"/>
                  </a:cubicBezTo>
                  <a:cubicBezTo>
                    <a:pt x="3020" y="1551"/>
                    <a:pt x="3142" y="1417"/>
                    <a:pt x="3142" y="1263"/>
                  </a:cubicBezTo>
                  <a:cubicBezTo>
                    <a:pt x="3142" y="763"/>
                    <a:pt x="2904" y="286"/>
                    <a:pt x="2499" y="1"/>
                  </a:cubicBezTo>
                  <a:cubicBezTo>
                    <a:pt x="2225" y="215"/>
                    <a:pt x="1898" y="322"/>
                    <a:pt x="1571" y="322"/>
                  </a:cubicBezTo>
                  <a:cubicBezTo>
                    <a:pt x="1243" y="322"/>
                    <a:pt x="916" y="215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5"/>
            <p:cNvSpPr/>
            <p:nvPr/>
          </p:nvSpPr>
          <p:spPr>
            <a:xfrm>
              <a:off x="4141729" y="2524247"/>
              <a:ext cx="85553" cy="64463"/>
            </a:xfrm>
            <a:custGeom>
              <a:avLst/>
              <a:gdLst/>
              <a:ahLst/>
              <a:cxnLst/>
              <a:rect l="l" t="t" r="r" b="b"/>
              <a:pathLst>
                <a:path w="2503" h="1886" extrusionOk="0">
                  <a:moveTo>
                    <a:pt x="1259" y="1"/>
                  </a:moveTo>
                  <a:cubicBezTo>
                    <a:pt x="1237" y="1"/>
                    <a:pt x="1214" y="1"/>
                    <a:pt x="1191" y="3"/>
                  </a:cubicBezTo>
                  <a:cubicBezTo>
                    <a:pt x="1" y="74"/>
                    <a:pt x="1" y="1812"/>
                    <a:pt x="1191" y="1884"/>
                  </a:cubicBezTo>
                  <a:cubicBezTo>
                    <a:pt x="1214" y="1885"/>
                    <a:pt x="1237" y="1886"/>
                    <a:pt x="1259" y="1886"/>
                  </a:cubicBezTo>
                  <a:cubicBezTo>
                    <a:pt x="2502" y="1886"/>
                    <a:pt x="2502" y="1"/>
                    <a:pt x="1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128706" y="2599204"/>
              <a:ext cx="107496" cy="53047"/>
            </a:xfrm>
            <a:custGeom>
              <a:avLst/>
              <a:gdLst/>
              <a:ahLst/>
              <a:cxnLst/>
              <a:rect l="l" t="t" r="r" b="b"/>
              <a:pathLst>
                <a:path w="3145" h="1552" extrusionOk="0">
                  <a:moveTo>
                    <a:pt x="644" y="1"/>
                  </a:moveTo>
                  <a:cubicBezTo>
                    <a:pt x="239" y="286"/>
                    <a:pt x="1" y="763"/>
                    <a:pt x="1" y="1263"/>
                  </a:cubicBezTo>
                  <a:cubicBezTo>
                    <a:pt x="1" y="1417"/>
                    <a:pt x="123" y="1551"/>
                    <a:pt x="274" y="1551"/>
                  </a:cubicBezTo>
                  <a:cubicBezTo>
                    <a:pt x="286" y="1551"/>
                    <a:pt x="298" y="1550"/>
                    <a:pt x="310" y="1548"/>
                  </a:cubicBezTo>
                  <a:lnTo>
                    <a:pt x="2834" y="1548"/>
                  </a:lnTo>
                  <a:cubicBezTo>
                    <a:pt x="2847" y="1550"/>
                    <a:pt x="2859" y="1551"/>
                    <a:pt x="2871" y="1551"/>
                  </a:cubicBezTo>
                  <a:cubicBezTo>
                    <a:pt x="3021" y="1551"/>
                    <a:pt x="3144" y="1417"/>
                    <a:pt x="3144" y="1263"/>
                  </a:cubicBezTo>
                  <a:cubicBezTo>
                    <a:pt x="3144" y="763"/>
                    <a:pt x="2906" y="286"/>
                    <a:pt x="2525" y="1"/>
                  </a:cubicBezTo>
                  <a:cubicBezTo>
                    <a:pt x="2239" y="215"/>
                    <a:pt x="1906" y="310"/>
                    <a:pt x="1572" y="310"/>
                  </a:cubicBezTo>
                  <a:cubicBezTo>
                    <a:pt x="1239" y="310"/>
                    <a:pt x="905" y="215"/>
                    <a:pt x="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271168" y="2524247"/>
              <a:ext cx="84698" cy="64463"/>
            </a:xfrm>
            <a:custGeom>
              <a:avLst/>
              <a:gdLst/>
              <a:ahLst/>
              <a:cxnLst/>
              <a:rect l="l" t="t" r="r" b="b"/>
              <a:pathLst>
                <a:path w="2478" h="1886" extrusionOk="0">
                  <a:moveTo>
                    <a:pt x="1235" y="1"/>
                  </a:moveTo>
                  <a:cubicBezTo>
                    <a:pt x="1213" y="1"/>
                    <a:pt x="1190" y="1"/>
                    <a:pt x="1167" y="3"/>
                  </a:cubicBezTo>
                  <a:cubicBezTo>
                    <a:pt x="0" y="74"/>
                    <a:pt x="0" y="1812"/>
                    <a:pt x="1167" y="1884"/>
                  </a:cubicBezTo>
                  <a:cubicBezTo>
                    <a:pt x="1190" y="1885"/>
                    <a:pt x="1213" y="1886"/>
                    <a:pt x="1235" y="1886"/>
                  </a:cubicBezTo>
                  <a:cubicBezTo>
                    <a:pt x="2478" y="1886"/>
                    <a:pt x="2478" y="1"/>
                    <a:pt x="1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4258146" y="2599204"/>
              <a:ext cx="107462" cy="53047"/>
            </a:xfrm>
            <a:custGeom>
              <a:avLst/>
              <a:gdLst/>
              <a:ahLst/>
              <a:cxnLst/>
              <a:rect l="l" t="t" r="r" b="b"/>
              <a:pathLst>
                <a:path w="3144" h="1552" extrusionOk="0">
                  <a:moveTo>
                    <a:pt x="619" y="1"/>
                  </a:moveTo>
                  <a:cubicBezTo>
                    <a:pt x="238" y="286"/>
                    <a:pt x="0" y="763"/>
                    <a:pt x="0" y="1263"/>
                  </a:cubicBezTo>
                  <a:cubicBezTo>
                    <a:pt x="0" y="1417"/>
                    <a:pt x="123" y="1551"/>
                    <a:pt x="273" y="1551"/>
                  </a:cubicBezTo>
                  <a:cubicBezTo>
                    <a:pt x="285" y="1551"/>
                    <a:pt x="297" y="1550"/>
                    <a:pt x="310" y="1548"/>
                  </a:cubicBezTo>
                  <a:lnTo>
                    <a:pt x="2834" y="1548"/>
                  </a:lnTo>
                  <a:cubicBezTo>
                    <a:pt x="2846" y="1550"/>
                    <a:pt x="2858" y="1551"/>
                    <a:pt x="2870" y="1551"/>
                  </a:cubicBezTo>
                  <a:cubicBezTo>
                    <a:pt x="3021" y="1551"/>
                    <a:pt x="3144" y="1417"/>
                    <a:pt x="3144" y="1263"/>
                  </a:cubicBezTo>
                  <a:cubicBezTo>
                    <a:pt x="3144" y="763"/>
                    <a:pt x="2905" y="286"/>
                    <a:pt x="2501" y="1"/>
                  </a:cubicBezTo>
                  <a:cubicBezTo>
                    <a:pt x="2239" y="215"/>
                    <a:pt x="1905" y="310"/>
                    <a:pt x="1548" y="310"/>
                  </a:cubicBezTo>
                  <a:cubicBezTo>
                    <a:pt x="1215" y="310"/>
                    <a:pt x="905" y="215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4225572" y="2544653"/>
              <a:ext cx="43169" cy="43990"/>
            </a:xfrm>
            <a:custGeom>
              <a:avLst/>
              <a:gdLst/>
              <a:ahLst/>
              <a:cxnLst/>
              <a:rect l="l" t="t" r="r" b="b"/>
              <a:pathLst>
                <a:path w="1263" h="1287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882" y="25"/>
                    <a:pt x="757" y="37"/>
                    <a:pt x="634" y="37"/>
                  </a:cubicBezTo>
                  <a:cubicBezTo>
                    <a:pt x="512" y="37"/>
                    <a:pt x="393" y="25"/>
                    <a:pt x="286" y="1"/>
                  </a:cubicBezTo>
                  <a:lnTo>
                    <a:pt x="286" y="1"/>
                  </a:lnTo>
                  <a:cubicBezTo>
                    <a:pt x="310" y="96"/>
                    <a:pt x="310" y="239"/>
                    <a:pt x="310" y="358"/>
                  </a:cubicBezTo>
                  <a:cubicBezTo>
                    <a:pt x="310" y="692"/>
                    <a:pt x="215" y="1025"/>
                    <a:pt x="0" y="1287"/>
                  </a:cubicBezTo>
                  <a:lnTo>
                    <a:pt x="1263" y="1287"/>
                  </a:lnTo>
                  <a:cubicBezTo>
                    <a:pt x="1072" y="1025"/>
                    <a:pt x="953" y="692"/>
                    <a:pt x="953" y="358"/>
                  </a:cubicBezTo>
                  <a:cubicBezTo>
                    <a:pt x="953" y="239"/>
                    <a:pt x="953" y="96"/>
                    <a:pt x="1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4096133" y="2544653"/>
              <a:ext cx="43990" cy="43990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287" y="1"/>
                  </a:moveTo>
                  <a:lnTo>
                    <a:pt x="287" y="1"/>
                  </a:lnTo>
                  <a:cubicBezTo>
                    <a:pt x="311" y="96"/>
                    <a:pt x="334" y="239"/>
                    <a:pt x="334" y="358"/>
                  </a:cubicBezTo>
                  <a:cubicBezTo>
                    <a:pt x="334" y="692"/>
                    <a:pt x="215" y="1025"/>
                    <a:pt x="1" y="1287"/>
                  </a:cubicBezTo>
                  <a:lnTo>
                    <a:pt x="1287" y="1287"/>
                  </a:lnTo>
                  <a:cubicBezTo>
                    <a:pt x="1073" y="1025"/>
                    <a:pt x="954" y="692"/>
                    <a:pt x="954" y="358"/>
                  </a:cubicBezTo>
                  <a:cubicBezTo>
                    <a:pt x="954" y="239"/>
                    <a:pt x="977" y="96"/>
                    <a:pt x="1001" y="1"/>
                  </a:cubicBezTo>
                  <a:lnTo>
                    <a:pt x="1001" y="1"/>
                  </a:lnTo>
                  <a:cubicBezTo>
                    <a:pt x="882" y="25"/>
                    <a:pt x="763" y="25"/>
                    <a:pt x="644" y="49"/>
                  </a:cubicBezTo>
                  <a:cubicBezTo>
                    <a:pt x="525" y="25"/>
                    <a:pt x="406" y="25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4149864" y="2287448"/>
              <a:ext cx="215744" cy="172609"/>
            </a:xfrm>
            <a:custGeom>
              <a:avLst/>
              <a:gdLst/>
              <a:ahLst/>
              <a:cxnLst/>
              <a:rect l="l" t="t" r="r" b="b"/>
              <a:pathLst>
                <a:path w="6312" h="5050" extrusionOk="0">
                  <a:moveTo>
                    <a:pt x="953" y="1"/>
                  </a:moveTo>
                  <a:cubicBezTo>
                    <a:pt x="429" y="1"/>
                    <a:pt x="1" y="429"/>
                    <a:pt x="25" y="953"/>
                  </a:cubicBezTo>
                  <a:lnTo>
                    <a:pt x="25" y="4121"/>
                  </a:lnTo>
                  <a:cubicBezTo>
                    <a:pt x="25" y="4621"/>
                    <a:pt x="429" y="5049"/>
                    <a:pt x="953" y="5049"/>
                  </a:cubicBezTo>
                  <a:lnTo>
                    <a:pt x="1596" y="5049"/>
                  </a:lnTo>
                  <a:cubicBezTo>
                    <a:pt x="1906" y="4633"/>
                    <a:pt x="2376" y="4424"/>
                    <a:pt x="2847" y="4424"/>
                  </a:cubicBezTo>
                  <a:cubicBezTo>
                    <a:pt x="3317" y="4424"/>
                    <a:pt x="3787" y="4633"/>
                    <a:pt x="4097" y="5049"/>
                  </a:cubicBezTo>
                  <a:lnTo>
                    <a:pt x="5383" y="5049"/>
                  </a:lnTo>
                  <a:cubicBezTo>
                    <a:pt x="5883" y="5049"/>
                    <a:pt x="6312" y="4621"/>
                    <a:pt x="6312" y="4121"/>
                  </a:cubicBezTo>
                  <a:lnTo>
                    <a:pt x="6312" y="977"/>
                  </a:lnTo>
                  <a:cubicBezTo>
                    <a:pt x="6312" y="453"/>
                    <a:pt x="5883" y="24"/>
                    <a:pt x="5383" y="24"/>
                  </a:cubicBezTo>
                  <a:lnTo>
                    <a:pt x="53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4000907" y="2362337"/>
              <a:ext cx="128654" cy="194587"/>
            </a:xfrm>
            <a:custGeom>
              <a:avLst/>
              <a:gdLst/>
              <a:ahLst/>
              <a:cxnLst/>
              <a:rect l="l" t="t" r="r" b="b"/>
              <a:pathLst>
                <a:path w="3764" h="5693" extrusionOk="0">
                  <a:moveTo>
                    <a:pt x="906" y="1"/>
                  </a:moveTo>
                  <a:cubicBezTo>
                    <a:pt x="334" y="334"/>
                    <a:pt x="1" y="953"/>
                    <a:pt x="1" y="1596"/>
                  </a:cubicBezTo>
                  <a:lnTo>
                    <a:pt x="1" y="5692"/>
                  </a:lnTo>
                  <a:cubicBezTo>
                    <a:pt x="1" y="4811"/>
                    <a:pt x="691" y="4120"/>
                    <a:pt x="1572" y="4120"/>
                  </a:cubicBezTo>
                  <a:cubicBezTo>
                    <a:pt x="1691" y="4120"/>
                    <a:pt x="1811" y="4144"/>
                    <a:pt x="1930" y="4168"/>
                  </a:cubicBezTo>
                  <a:cubicBezTo>
                    <a:pt x="1906" y="4049"/>
                    <a:pt x="1882" y="3930"/>
                    <a:pt x="1882" y="3811"/>
                  </a:cubicBezTo>
                  <a:cubicBezTo>
                    <a:pt x="1882" y="2954"/>
                    <a:pt x="2573" y="2239"/>
                    <a:pt x="3454" y="2239"/>
                  </a:cubicBezTo>
                  <a:cubicBezTo>
                    <a:pt x="3549" y="2239"/>
                    <a:pt x="3644" y="2263"/>
                    <a:pt x="3763" y="2287"/>
                  </a:cubicBezTo>
                  <a:lnTo>
                    <a:pt x="3763" y="1596"/>
                  </a:lnTo>
                  <a:cubicBezTo>
                    <a:pt x="3763" y="953"/>
                    <a:pt x="3430" y="334"/>
                    <a:pt x="2858" y="1"/>
                  </a:cubicBezTo>
                  <a:lnTo>
                    <a:pt x="2835" y="1"/>
                  </a:lnTo>
                  <a:cubicBezTo>
                    <a:pt x="2549" y="227"/>
                    <a:pt x="2203" y="340"/>
                    <a:pt x="1861" y="340"/>
                  </a:cubicBezTo>
                  <a:cubicBezTo>
                    <a:pt x="1519" y="340"/>
                    <a:pt x="1179" y="227"/>
                    <a:pt x="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25"/>
          <p:cNvGrpSpPr/>
          <p:nvPr/>
        </p:nvGrpSpPr>
        <p:grpSpPr>
          <a:xfrm>
            <a:off x="2359692" y="3139651"/>
            <a:ext cx="364701" cy="364906"/>
            <a:chOff x="3207282" y="4040540"/>
            <a:chExt cx="364701" cy="364906"/>
          </a:xfrm>
        </p:grpSpPr>
        <p:sp>
          <p:nvSpPr>
            <p:cNvPr id="674" name="Google Shape;674;p25"/>
            <p:cNvSpPr/>
            <p:nvPr/>
          </p:nvSpPr>
          <p:spPr>
            <a:xfrm>
              <a:off x="3317991" y="4040540"/>
              <a:ext cx="142462" cy="63746"/>
            </a:xfrm>
            <a:custGeom>
              <a:avLst/>
              <a:gdLst/>
              <a:ahLst/>
              <a:cxnLst/>
              <a:rect l="l" t="t" r="r" b="b"/>
              <a:pathLst>
                <a:path w="4168" h="1865" extrusionOk="0">
                  <a:moveTo>
                    <a:pt x="2087" y="1"/>
                  </a:moveTo>
                  <a:cubicBezTo>
                    <a:pt x="1721" y="1"/>
                    <a:pt x="1358" y="209"/>
                    <a:pt x="1215" y="626"/>
                  </a:cubicBezTo>
                  <a:lnTo>
                    <a:pt x="834" y="626"/>
                  </a:lnTo>
                  <a:cubicBezTo>
                    <a:pt x="0" y="626"/>
                    <a:pt x="0" y="1864"/>
                    <a:pt x="834" y="1864"/>
                  </a:cubicBezTo>
                  <a:lnTo>
                    <a:pt x="3334" y="1864"/>
                  </a:lnTo>
                  <a:cubicBezTo>
                    <a:pt x="4168" y="1864"/>
                    <a:pt x="4168" y="626"/>
                    <a:pt x="3334" y="626"/>
                  </a:cubicBezTo>
                  <a:lnTo>
                    <a:pt x="2977" y="626"/>
                  </a:lnTo>
                  <a:cubicBezTo>
                    <a:pt x="2822" y="209"/>
                    <a:pt x="2453" y="1"/>
                    <a:pt x="2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3292766" y="4247500"/>
              <a:ext cx="43169" cy="28745"/>
            </a:xfrm>
            <a:custGeom>
              <a:avLst/>
              <a:gdLst/>
              <a:ahLst/>
              <a:cxnLst/>
              <a:rect l="l" t="t" r="r" b="b"/>
              <a:pathLst>
                <a:path w="1263" h="841" extrusionOk="0">
                  <a:moveTo>
                    <a:pt x="48" y="1"/>
                  </a:moveTo>
                  <a:cubicBezTo>
                    <a:pt x="24" y="72"/>
                    <a:pt x="0" y="143"/>
                    <a:pt x="24" y="215"/>
                  </a:cubicBezTo>
                  <a:cubicBezTo>
                    <a:pt x="24" y="632"/>
                    <a:pt x="333" y="840"/>
                    <a:pt x="643" y="840"/>
                  </a:cubicBezTo>
                  <a:cubicBezTo>
                    <a:pt x="953" y="840"/>
                    <a:pt x="1262" y="632"/>
                    <a:pt x="1262" y="215"/>
                  </a:cubicBezTo>
                  <a:cubicBezTo>
                    <a:pt x="1262" y="143"/>
                    <a:pt x="1262" y="72"/>
                    <a:pt x="1238" y="1"/>
                  </a:cubicBezTo>
                  <a:lnTo>
                    <a:pt x="762" y="191"/>
                  </a:lnTo>
                  <a:cubicBezTo>
                    <a:pt x="714" y="215"/>
                    <a:pt x="667" y="215"/>
                    <a:pt x="643" y="215"/>
                  </a:cubicBezTo>
                  <a:cubicBezTo>
                    <a:pt x="595" y="215"/>
                    <a:pt x="548" y="215"/>
                    <a:pt x="524" y="19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3271574" y="4297984"/>
              <a:ext cx="85518" cy="42349"/>
            </a:xfrm>
            <a:custGeom>
              <a:avLst/>
              <a:gdLst/>
              <a:ahLst/>
              <a:cxnLst/>
              <a:rect l="l" t="t" r="r" b="b"/>
              <a:pathLst>
                <a:path w="2502" h="1239" extrusionOk="0">
                  <a:moveTo>
                    <a:pt x="1263" y="0"/>
                  </a:moveTo>
                  <a:cubicBezTo>
                    <a:pt x="572" y="0"/>
                    <a:pt x="1" y="548"/>
                    <a:pt x="1" y="1238"/>
                  </a:cubicBezTo>
                  <a:lnTo>
                    <a:pt x="2501" y="1238"/>
                  </a:lnTo>
                  <a:cubicBezTo>
                    <a:pt x="2501" y="548"/>
                    <a:pt x="1954" y="0"/>
                    <a:pt x="1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3207282" y="4083095"/>
              <a:ext cx="364701" cy="64327"/>
            </a:xfrm>
            <a:custGeom>
              <a:avLst/>
              <a:gdLst/>
              <a:ahLst/>
              <a:cxnLst/>
              <a:rect l="l" t="t" r="r" b="b"/>
              <a:pathLst>
                <a:path w="10670" h="1882" extrusionOk="0">
                  <a:moveTo>
                    <a:pt x="953" y="0"/>
                  </a:moveTo>
                  <a:cubicBezTo>
                    <a:pt x="429" y="0"/>
                    <a:pt x="1" y="429"/>
                    <a:pt x="1" y="953"/>
                  </a:cubicBezTo>
                  <a:lnTo>
                    <a:pt x="1" y="1881"/>
                  </a:lnTo>
                  <a:lnTo>
                    <a:pt x="10669" y="1881"/>
                  </a:lnTo>
                  <a:lnTo>
                    <a:pt x="10669" y="953"/>
                  </a:lnTo>
                  <a:cubicBezTo>
                    <a:pt x="10669" y="429"/>
                    <a:pt x="10241" y="0"/>
                    <a:pt x="9741" y="0"/>
                  </a:cubicBezTo>
                  <a:lnTo>
                    <a:pt x="7835" y="0"/>
                  </a:lnTo>
                  <a:cubicBezTo>
                    <a:pt x="7835" y="691"/>
                    <a:pt x="7264" y="1262"/>
                    <a:pt x="6573" y="1262"/>
                  </a:cubicBezTo>
                  <a:lnTo>
                    <a:pt x="4073" y="1262"/>
                  </a:lnTo>
                  <a:cubicBezTo>
                    <a:pt x="3382" y="1262"/>
                    <a:pt x="2834" y="691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3290305" y="4213320"/>
              <a:ext cx="48877" cy="20371"/>
            </a:xfrm>
            <a:custGeom>
              <a:avLst/>
              <a:gdLst/>
              <a:ahLst/>
              <a:cxnLst/>
              <a:rect l="l" t="t" r="r" b="b"/>
              <a:pathLst>
                <a:path w="1430" h="596" extrusionOk="0">
                  <a:moveTo>
                    <a:pt x="715" y="0"/>
                  </a:moveTo>
                  <a:lnTo>
                    <a:pt x="1" y="286"/>
                  </a:lnTo>
                  <a:lnTo>
                    <a:pt x="715" y="596"/>
                  </a:lnTo>
                  <a:lnTo>
                    <a:pt x="1429" y="286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3207282" y="4168545"/>
              <a:ext cx="364701" cy="236902"/>
            </a:xfrm>
            <a:custGeom>
              <a:avLst/>
              <a:gdLst/>
              <a:ahLst/>
              <a:cxnLst/>
              <a:rect l="l" t="t" r="r" b="b"/>
              <a:pathLst>
                <a:path w="10670" h="6931" extrusionOk="0">
                  <a:moveTo>
                    <a:pt x="9098" y="1906"/>
                  </a:moveTo>
                  <a:cubicBezTo>
                    <a:pt x="9479" y="1930"/>
                    <a:pt x="9479" y="2501"/>
                    <a:pt x="9098" y="2525"/>
                  </a:cubicBezTo>
                  <a:lnTo>
                    <a:pt x="8145" y="2525"/>
                  </a:lnTo>
                  <a:cubicBezTo>
                    <a:pt x="7764" y="2501"/>
                    <a:pt x="7764" y="1930"/>
                    <a:pt x="8145" y="1906"/>
                  </a:cubicBezTo>
                  <a:close/>
                  <a:moveTo>
                    <a:pt x="7216" y="1876"/>
                  </a:moveTo>
                  <a:cubicBezTo>
                    <a:pt x="7383" y="1876"/>
                    <a:pt x="7550" y="1989"/>
                    <a:pt x="7526" y="2215"/>
                  </a:cubicBezTo>
                  <a:lnTo>
                    <a:pt x="7526" y="2835"/>
                  </a:lnTo>
                  <a:cubicBezTo>
                    <a:pt x="7490" y="3430"/>
                    <a:pt x="7038" y="3728"/>
                    <a:pt x="6585" y="3728"/>
                  </a:cubicBezTo>
                  <a:cubicBezTo>
                    <a:pt x="6133" y="3728"/>
                    <a:pt x="5680" y="3430"/>
                    <a:pt x="5645" y="2835"/>
                  </a:cubicBezTo>
                  <a:lnTo>
                    <a:pt x="5645" y="2215"/>
                  </a:lnTo>
                  <a:cubicBezTo>
                    <a:pt x="5645" y="2013"/>
                    <a:pt x="5799" y="1912"/>
                    <a:pt x="5954" y="1912"/>
                  </a:cubicBezTo>
                  <a:cubicBezTo>
                    <a:pt x="6109" y="1912"/>
                    <a:pt x="6264" y="2013"/>
                    <a:pt x="6264" y="2215"/>
                  </a:cubicBezTo>
                  <a:lnTo>
                    <a:pt x="6264" y="2835"/>
                  </a:lnTo>
                  <a:cubicBezTo>
                    <a:pt x="6264" y="3049"/>
                    <a:pt x="6424" y="3156"/>
                    <a:pt x="6585" y="3156"/>
                  </a:cubicBezTo>
                  <a:cubicBezTo>
                    <a:pt x="6746" y="3156"/>
                    <a:pt x="6907" y="3049"/>
                    <a:pt x="6907" y="2835"/>
                  </a:cubicBezTo>
                  <a:lnTo>
                    <a:pt x="6907" y="2215"/>
                  </a:lnTo>
                  <a:cubicBezTo>
                    <a:pt x="6883" y="1989"/>
                    <a:pt x="7050" y="1876"/>
                    <a:pt x="7216" y="1876"/>
                  </a:cubicBezTo>
                  <a:close/>
                  <a:moveTo>
                    <a:pt x="9098" y="3168"/>
                  </a:moveTo>
                  <a:cubicBezTo>
                    <a:pt x="9526" y="3168"/>
                    <a:pt x="9526" y="3787"/>
                    <a:pt x="9098" y="3787"/>
                  </a:cubicBezTo>
                  <a:lnTo>
                    <a:pt x="8145" y="3787"/>
                  </a:lnTo>
                  <a:cubicBezTo>
                    <a:pt x="7740" y="3787"/>
                    <a:pt x="7740" y="3168"/>
                    <a:pt x="8145" y="3168"/>
                  </a:cubicBezTo>
                  <a:close/>
                  <a:moveTo>
                    <a:pt x="9098" y="4406"/>
                  </a:moveTo>
                  <a:cubicBezTo>
                    <a:pt x="9479" y="4454"/>
                    <a:pt x="9479" y="5002"/>
                    <a:pt x="9098" y="5025"/>
                  </a:cubicBezTo>
                  <a:lnTo>
                    <a:pt x="5954" y="5025"/>
                  </a:lnTo>
                  <a:cubicBezTo>
                    <a:pt x="5573" y="5002"/>
                    <a:pt x="5573" y="4454"/>
                    <a:pt x="5954" y="4406"/>
                  </a:cubicBezTo>
                  <a:close/>
                  <a:moveTo>
                    <a:pt x="3144" y="632"/>
                  </a:moveTo>
                  <a:cubicBezTo>
                    <a:pt x="3186" y="632"/>
                    <a:pt x="3227" y="644"/>
                    <a:pt x="3263" y="667"/>
                  </a:cubicBezTo>
                  <a:lnTo>
                    <a:pt x="4811" y="1287"/>
                  </a:lnTo>
                  <a:cubicBezTo>
                    <a:pt x="4954" y="1334"/>
                    <a:pt x="5025" y="1453"/>
                    <a:pt x="5025" y="1596"/>
                  </a:cubicBezTo>
                  <a:cubicBezTo>
                    <a:pt x="5025" y="1715"/>
                    <a:pt x="4930" y="1834"/>
                    <a:pt x="4811" y="1882"/>
                  </a:cubicBezTo>
                  <a:lnTo>
                    <a:pt x="4311" y="2096"/>
                  </a:lnTo>
                  <a:cubicBezTo>
                    <a:pt x="4359" y="2239"/>
                    <a:pt x="4382" y="2382"/>
                    <a:pt x="4382" y="2525"/>
                  </a:cubicBezTo>
                  <a:lnTo>
                    <a:pt x="4406" y="2525"/>
                  </a:lnTo>
                  <a:cubicBezTo>
                    <a:pt x="4382" y="2858"/>
                    <a:pt x="4263" y="3168"/>
                    <a:pt x="4049" y="3406"/>
                  </a:cubicBezTo>
                  <a:cubicBezTo>
                    <a:pt x="4644" y="3716"/>
                    <a:pt x="5025" y="4359"/>
                    <a:pt x="5025" y="5025"/>
                  </a:cubicBezTo>
                  <a:lnTo>
                    <a:pt x="5025" y="5335"/>
                  </a:lnTo>
                  <a:cubicBezTo>
                    <a:pt x="5025" y="5502"/>
                    <a:pt x="4882" y="5645"/>
                    <a:pt x="4716" y="5645"/>
                  </a:cubicBezTo>
                  <a:lnTo>
                    <a:pt x="1572" y="5645"/>
                  </a:lnTo>
                  <a:cubicBezTo>
                    <a:pt x="1406" y="5645"/>
                    <a:pt x="1263" y="5502"/>
                    <a:pt x="1263" y="5335"/>
                  </a:cubicBezTo>
                  <a:lnTo>
                    <a:pt x="1263" y="5025"/>
                  </a:lnTo>
                  <a:cubicBezTo>
                    <a:pt x="1263" y="4359"/>
                    <a:pt x="1644" y="3716"/>
                    <a:pt x="2239" y="3406"/>
                  </a:cubicBezTo>
                  <a:cubicBezTo>
                    <a:pt x="2025" y="3168"/>
                    <a:pt x="1882" y="2858"/>
                    <a:pt x="1882" y="2525"/>
                  </a:cubicBezTo>
                  <a:cubicBezTo>
                    <a:pt x="1882" y="2382"/>
                    <a:pt x="1906" y="2239"/>
                    <a:pt x="1977" y="2096"/>
                  </a:cubicBezTo>
                  <a:lnTo>
                    <a:pt x="1453" y="1882"/>
                  </a:lnTo>
                  <a:cubicBezTo>
                    <a:pt x="1334" y="1834"/>
                    <a:pt x="1263" y="1715"/>
                    <a:pt x="1263" y="1596"/>
                  </a:cubicBezTo>
                  <a:cubicBezTo>
                    <a:pt x="1263" y="1453"/>
                    <a:pt x="1334" y="1334"/>
                    <a:pt x="1453" y="1287"/>
                  </a:cubicBezTo>
                  <a:lnTo>
                    <a:pt x="3025" y="667"/>
                  </a:lnTo>
                  <a:cubicBezTo>
                    <a:pt x="3061" y="644"/>
                    <a:pt x="3102" y="632"/>
                    <a:pt x="3144" y="632"/>
                  </a:cubicBezTo>
                  <a:close/>
                  <a:moveTo>
                    <a:pt x="1" y="1"/>
                  </a:moveTo>
                  <a:lnTo>
                    <a:pt x="1" y="6002"/>
                  </a:lnTo>
                  <a:cubicBezTo>
                    <a:pt x="1" y="6502"/>
                    <a:pt x="429" y="6931"/>
                    <a:pt x="953" y="6931"/>
                  </a:cubicBezTo>
                  <a:lnTo>
                    <a:pt x="9741" y="6931"/>
                  </a:lnTo>
                  <a:cubicBezTo>
                    <a:pt x="10241" y="6931"/>
                    <a:pt x="10669" y="6502"/>
                    <a:pt x="10669" y="6002"/>
                  </a:cubicBezTo>
                  <a:lnTo>
                    <a:pt x="106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646;p25"/>
          <p:cNvSpPr/>
          <p:nvPr/>
        </p:nvSpPr>
        <p:spPr>
          <a:xfrm>
            <a:off x="379258" y="2816540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645;p25"/>
          <p:cNvSpPr/>
          <p:nvPr/>
        </p:nvSpPr>
        <p:spPr>
          <a:xfrm>
            <a:off x="381000" y="1613723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649;p25"/>
          <p:cNvSpPr/>
          <p:nvPr/>
        </p:nvSpPr>
        <p:spPr>
          <a:xfrm>
            <a:off x="381000" y="3604705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649;p25"/>
          <p:cNvSpPr/>
          <p:nvPr/>
        </p:nvSpPr>
        <p:spPr>
          <a:xfrm>
            <a:off x="381000" y="4021861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654;p25"/>
          <p:cNvGrpSpPr/>
          <p:nvPr/>
        </p:nvGrpSpPr>
        <p:grpSpPr>
          <a:xfrm>
            <a:off x="2421166" y="3569168"/>
            <a:ext cx="293509" cy="366048"/>
            <a:chOff x="8007144" y="2794924"/>
            <a:chExt cx="293509" cy="366048"/>
          </a:xfrm>
        </p:grpSpPr>
        <p:sp>
          <p:nvSpPr>
            <p:cNvPr id="60" name="Google Shape;655;p25"/>
            <p:cNvSpPr/>
            <p:nvPr/>
          </p:nvSpPr>
          <p:spPr>
            <a:xfrm>
              <a:off x="8225367" y="2884972"/>
              <a:ext cx="62782" cy="69321"/>
            </a:xfrm>
            <a:custGeom>
              <a:avLst/>
              <a:gdLst/>
              <a:ahLst/>
              <a:cxnLst/>
              <a:rect l="l" t="t" r="r" b="b"/>
              <a:pathLst>
                <a:path w="1834" h="2025" extrusionOk="0">
                  <a:moveTo>
                    <a:pt x="0" y="1"/>
                  </a:moveTo>
                  <a:lnTo>
                    <a:pt x="0" y="2025"/>
                  </a:lnTo>
                  <a:lnTo>
                    <a:pt x="1834" y="20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6;p25"/>
            <p:cNvSpPr/>
            <p:nvPr/>
          </p:nvSpPr>
          <p:spPr>
            <a:xfrm>
              <a:off x="8057833" y="3035595"/>
              <a:ext cx="81131" cy="63707"/>
            </a:xfrm>
            <a:custGeom>
              <a:avLst/>
              <a:gdLst/>
              <a:ahLst/>
              <a:cxnLst/>
              <a:rect l="l" t="t" r="r" b="b"/>
              <a:pathLst>
                <a:path w="2370" h="1861" extrusionOk="0">
                  <a:moveTo>
                    <a:pt x="1189" y="1"/>
                  </a:moveTo>
                  <a:cubicBezTo>
                    <a:pt x="881" y="1"/>
                    <a:pt x="578" y="158"/>
                    <a:pt x="393" y="435"/>
                  </a:cubicBezTo>
                  <a:cubicBezTo>
                    <a:pt x="0" y="1068"/>
                    <a:pt x="487" y="1861"/>
                    <a:pt x="1195" y="1861"/>
                  </a:cubicBezTo>
                  <a:cubicBezTo>
                    <a:pt x="1259" y="1861"/>
                    <a:pt x="1326" y="1854"/>
                    <a:pt x="1393" y="1840"/>
                  </a:cubicBezTo>
                  <a:cubicBezTo>
                    <a:pt x="2203" y="1650"/>
                    <a:pt x="2370" y="578"/>
                    <a:pt x="1679" y="149"/>
                  </a:cubicBezTo>
                  <a:cubicBezTo>
                    <a:pt x="1527" y="48"/>
                    <a:pt x="1358" y="1"/>
                    <a:pt x="1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57;p25"/>
            <p:cNvSpPr/>
            <p:nvPr/>
          </p:nvSpPr>
          <p:spPr>
            <a:xfrm>
              <a:off x="8056600" y="2914207"/>
              <a:ext cx="75757" cy="63741"/>
            </a:xfrm>
            <a:custGeom>
              <a:avLst/>
              <a:gdLst/>
              <a:ahLst/>
              <a:cxnLst/>
              <a:rect l="l" t="t" r="r" b="b"/>
              <a:pathLst>
                <a:path w="2213" h="1862" extrusionOk="0">
                  <a:moveTo>
                    <a:pt x="1228" y="0"/>
                  </a:moveTo>
                  <a:cubicBezTo>
                    <a:pt x="1200" y="0"/>
                    <a:pt x="1172" y="1"/>
                    <a:pt x="1144" y="4"/>
                  </a:cubicBezTo>
                  <a:cubicBezTo>
                    <a:pt x="310" y="75"/>
                    <a:pt x="1" y="1123"/>
                    <a:pt x="644" y="1647"/>
                  </a:cubicBezTo>
                  <a:cubicBezTo>
                    <a:pt x="819" y="1795"/>
                    <a:pt x="1022" y="1862"/>
                    <a:pt x="1222" y="1862"/>
                  </a:cubicBezTo>
                  <a:cubicBezTo>
                    <a:pt x="1729" y="1862"/>
                    <a:pt x="2212" y="1435"/>
                    <a:pt x="2144" y="838"/>
                  </a:cubicBezTo>
                  <a:cubicBezTo>
                    <a:pt x="2099" y="366"/>
                    <a:pt x="1694" y="0"/>
                    <a:pt x="1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58;p25"/>
            <p:cNvSpPr/>
            <p:nvPr/>
          </p:nvSpPr>
          <p:spPr>
            <a:xfrm>
              <a:off x="8007144" y="2794924"/>
              <a:ext cx="293509" cy="366048"/>
            </a:xfrm>
            <a:custGeom>
              <a:avLst/>
              <a:gdLst/>
              <a:ahLst/>
              <a:cxnLst/>
              <a:rect l="l" t="t" r="r" b="b"/>
              <a:pathLst>
                <a:path w="8574" h="10693" extrusionOk="0">
                  <a:moveTo>
                    <a:pt x="6763" y="4262"/>
                  </a:moveTo>
                  <a:cubicBezTo>
                    <a:pt x="7201" y="4262"/>
                    <a:pt x="7208" y="4908"/>
                    <a:pt x="6784" y="4908"/>
                  </a:cubicBezTo>
                  <a:cubicBezTo>
                    <a:pt x="6770" y="4908"/>
                    <a:pt x="6755" y="4908"/>
                    <a:pt x="6740" y="4906"/>
                  </a:cubicBezTo>
                  <a:lnTo>
                    <a:pt x="5216" y="4906"/>
                  </a:lnTo>
                  <a:cubicBezTo>
                    <a:pt x="4835" y="4858"/>
                    <a:pt x="4835" y="4311"/>
                    <a:pt x="5216" y="4263"/>
                  </a:cubicBezTo>
                  <a:lnTo>
                    <a:pt x="6740" y="4263"/>
                  </a:lnTo>
                  <a:cubicBezTo>
                    <a:pt x="6748" y="4263"/>
                    <a:pt x="6755" y="4262"/>
                    <a:pt x="6763" y="4262"/>
                  </a:cubicBezTo>
                  <a:close/>
                  <a:moveTo>
                    <a:pt x="6783" y="7309"/>
                  </a:moveTo>
                  <a:cubicBezTo>
                    <a:pt x="7202" y="7309"/>
                    <a:pt x="7202" y="7956"/>
                    <a:pt x="6783" y="7956"/>
                  </a:cubicBezTo>
                  <a:cubicBezTo>
                    <a:pt x="6769" y="7956"/>
                    <a:pt x="6755" y="7956"/>
                    <a:pt x="6740" y="7954"/>
                  </a:cubicBezTo>
                  <a:lnTo>
                    <a:pt x="4668" y="7954"/>
                  </a:lnTo>
                  <a:cubicBezTo>
                    <a:pt x="4653" y="7956"/>
                    <a:pt x="4639" y="7956"/>
                    <a:pt x="4625" y="7956"/>
                  </a:cubicBezTo>
                  <a:cubicBezTo>
                    <a:pt x="4206" y="7956"/>
                    <a:pt x="4206" y="7309"/>
                    <a:pt x="4625" y="7309"/>
                  </a:cubicBezTo>
                  <a:cubicBezTo>
                    <a:pt x="4639" y="7309"/>
                    <a:pt x="4653" y="7310"/>
                    <a:pt x="4668" y="7311"/>
                  </a:cubicBezTo>
                  <a:lnTo>
                    <a:pt x="6740" y="7311"/>
                  </a:lnTo>
                  <a:cubicBezTo>
                    <a:pt x="6755" y="7310"/>
                    <a:pt x="6769" y="7309"/>
                    <a:pt x="6783" y="7309"/>
                  </a:cubicBezTo>
                  <a:close/>
                  <a:moveTo>
                    <a:pt x="905" y="0"/>
                  </a:moveTo>
                  <a:cubicBezTo>
                    <a:pt x="405" y="0"/>
                    <a:pt x="0" y="381"/>
                    <a:pt x="0" y="881"/>
                  </a:cubicBezTo>
                  <a:lnTo>
                    <a:pt x="0" y="9788"/>
                  </a:lnTo>
                  <a:cubicBezTo>
                    <a:pt x="0" y="10288"/>
                    <a:pt x="405" y="10693"/>
                    <a:pt x="905" y="10693"/>
                  </a:cubicBezTo>
                  <a:lnTo>
                    <a:pt x="7669" y="10693"/>
                  </a:lnTo>
                  <a:cubicBezTo>
                    <a:pt x="8169" y="10693"/>
                    <a:pt x="8574" y="10288"/>
                    <a:pt x="8574" y="9788"/>
                  </a:cubicBezTo>
                  <a:lnTo>
                    <a:pt x="8574" y="2834"/>
                  </a:lnTo>
                  <a:lnTo>
                    <a:pt x="6264" y="2834"/>
                  </a:lnTo>
                  <a:cubicBezTo>
                    <a:pt x="6073" y="2834"/>
                    <a:pt x="5954" y="2691"/>
                    <a:pt x="5954" y="2525"/>
                  </a:cubicBezTo>
                  <a:lnTo>
                    <a:pt x="5954" y="0"/>
                  </a:lnTo>
                  <a:lnTo>
                    <a:pt x="2858" y="0"/>
                  </a:lnTo>
                  <a:cubicBezTo>
                    <a:pt x="2572" y="0"/>
                    <a:pt x="2572" y="429"/>
                    <a:pt x="2858" y="429"/>
                  </a:cubicBezTo>
                  <a:cubicBezTo>
                    <a:pt x="3715" y="429"/>
                    <a:pt x="4430" y="1119"/>
                    <a:pt x="4430" y="1977"/>
                  </a:cubicBezTo>
                  <a:cubicBezTo>
                    <a:pt x="4430" y="2834"/>
                    <a:pt x="3715" y="3525"/>
                    <a:pt x="2858" y="3525"/>
                  </a:cubicBezTo>
                  <a:cubicBezTo>
                    <a:pt x="2572" y="3525"/>
                    <a:pt x="2572" y="3953"/>
                    <a:pt x="2858" y="3953"/>
                  </a:cubicBezTo>
                  <a:cubicBezTo>
                    <a:pt x="3858" y="3953"/>
                    <a:pt x="4597" y="4858"/>
                    <a:pt x="4382" y="5835"/>
                  </a:cubicBezTo>
                  <a:lnTo>
                    <a:pt x="6740" y="5835"/>
                  </a:lnTo>
                  <a:cubicBezTo>
                    <a:pt x="6755" y="5833"/>
                    <a:pt x="6770" y="5832"/>
                    <a:pt x="6784" y="5832"/>
                  </a:cubicBezTo>
                  <a:cubicBezTo>
                    <a:pt x="7201" y="5832"/>
                    <a:pt x="7201" y="6456"/>
                    <a:pt x="6784" y="6456"/>
                  </a:cubicBezTo>
                  <a:cubicBezTo>
                    <a:pt x="6770" y="6456"/>
                    <a:pt x="6755" y="6455"/>
                    <a:pt x="6740" y="6454"/>
                  </a:cubicBezTo>
                  <a:lnTo>
                    <a:pt x="4096" y="6454"/>
                  </a:lnTo>
                  <a:cubicBezTo>
                    <a:pt x="3811" y="6859"/>
                    <a:pt x="3358" y="7073"/>
                    <a:pt x="2858" y="7073"/>
                  </a:cubicBezTo>
                  <a:cubicBezTo>
                    <a:pt x="2572" y="7073"/>
                    <a:pt x="2572" y="7502"/>
                    <a:pt x="2858" y="7502"/>
                  </a:cubicBezTo>
                  <a:cubicBezTo>
                    <a:pt x="3239" y="7549"/>
                    <a:pt x="3239" y="8097"/>
                    <a:pt x="2858" y="8121"/>
                  </a:cubicBezTo>
                  <a:cubicBezTo>
                    <a:pt x="2406" y="8121"/>
                    <a:pt x="2025" y="7764"/>
                    <a:pt x="2025" y="7287"/>
                  </a:cubicBezTo>
                  <a:cubicBezTo>
                    <a:pt x="2025" y="7145"/>
                    <a:pt x="2048" y="7002"/>
                    <a:pt x="2120" y="6883"/>
                  </a:cubicBezTo>
                  <a:cubicBezTo>
                    <a:pt x="1024" y="6311"/>
                    <a:pt x="1024" y="4739"/>
                    <a:pt x="2120" y="4144"/>
                  </a:cubicBezTo>
                  <a:cubicBezTo>
                    <a:pt x="2048" y="4025"/>
                    <a:pt x="2025" y="3882"/>
                    <a:pt x="2025" y="3739"/>
                  </a:cubicBezTo>
                  <a:cubicBezTo>
                    <a:pt x="2025" y="3596"/>
                    <a:pt x="2048" y="3477"/>
                    <a:pt x="2120" y="3334"/>
                  </a:cubicBezTo>
                  <a:cubicBezTo>
                    <a:pt x="1024" y="2763"/>
                    <a:pt x="1024" y="1191"/>
                    <a:pt x="2120" y="596"/>
                  </a:cubicBezTo>
                  <a:cubicBezTo>
                    <a:pt x="2025" y="429"/>
                    <a:pt x="2001" y="191"/>
                    <a:pt x="2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29;p25"/>
          <p:cNvGrpSpPr/>
          <p:nvPr/>
        </p:nvGrpSpPr>
        <p:grpSpPr>
          <a:xfrm>
            <a:off x="2413512" y="4021861"/>
            <a:ext cx="318384" cy="259070"/>
            <a:chOff x="6383761" y="2911879"/>
            <a:chExt cx="367691" cy="299226"/>
          </a:xfrm>
        </p:grpSpPr>
        <p:sp>
          <p:nvSpPr>
            <p:cNvPr id="65" name="Google Shape;630;p25"/>
            <p:cNvSpPr/>
            <p:nvPr/>
          </p:nvSpPr>
          <p:spPr>
            <a:xfrm>
              <a:off x="6451404" y="2911879"/>
              <a:ext cx="31836" cy="85650"/>
            </a:xfrm>
            <a:custGeom>
              <a:avLst/>
              <a:gdLst/>
              <a:ahLst/>
              <a:cxnLst/>
              <a:rect l="l" t="t" r="r" b="b"/>
              <a:pathLst>
                <a:path w="930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930" y="2501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31;p25"/>
            <p:cNvSpPr/>
            <p:nvPr/>
          </p:nvSpPr>
          <p:spPr>
            <a:xfrm>
              <a:off x="6384582" y="2911879"/>
              <a:ext cx="45666" cy="85650"/>
            </a:xfrm>
            <a:custGeom>
              <a:avLst/>
              <a:gdLst/>
              <a:ahLst/>
              <a:cxnLst/>
              <a:rect l="l" t="t" r="r" b="b"/>
              <a:pathLst>
                <a:path w="1334" h="2502" extrusionOk="0">
                  <a:moveTo>
                    <a:pt x="357" y="1"/>
                  </a:moveTo>
                  <a:cubicBezTo>
                    <a:pt x="143" y="1"/>
                    <a:pt x="0" y="167"/>
                    <a:pt x="0" y="382"/>
                  </a:cubicBezTo>
                  <a:lnTo>
                    <a:pt x="0" y="2120"/>
                  </a:lnTo>
                  <a:cubicBezTo>
                    <a:pt x="0" y="2334"/>
                    <a:pt x="143" y="2501"/>
                    <a:pt x="357" y="2501"/>
                  </a:cubicBezTo>
                  <a:lnTo>
                    <a:pt x="1334" y="2501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2;p25"/>
            <p:cNvSpPr/>
            <p:nvPr/>
          </p:nvSpPr>
          <p:spPr>
            <a:xfrm>
              <a:off x="6504396" y="2911879"/>
              <a:ext cx="196529" cy="85650"/>
            </a:xfrm>
            <a:custGeom>
              <a:avLst/>
              <a:gdLst/>
              <a:ahLst/>
              <a:cxnLst/>
              <a:rect l="l" t="t" r="r" b="b"/>
              <a:pathLst>
                <a:path w="5741" h="2502" extrusionOk="0">
                  <a:moveTo>
                    <a:pt x="1218" y="927"/>
                  </a:moveTo>
                  <a:cubicBezTo>
                    <a:pt x="1233" y="927"/>
                    <a:pt x="1248" y="928"/>
                    <a:pt x="1263" y="929"/>
                  </a:cubicBezTo>
                  <a:lnTo>
                    <a:pt x="4168" y="929"/>
                  </a:lnTo>
                  <a:cubicBezTo>
                    <a:pt x="4549" y="977"/>
                    <a:pt x="4549" y="1525"/>
                    <a:pt x="4168" y="1572"/>
                  </a:cubicBezTo>
                  <a:lnTo>
                    <a:pt x="1263" y="1572"/>
                  </a:lnTo>
                  <a:cubicBezTo>
                    <a:pt x="1255" y="1573"/>
                    <a:pt x="1247" y="1573"/>
                    <a:pt x="1240" y="1573"/>
                  </a:cubicBezTo>
                  <a:cubicBezTo>
                    <a:pt x="802" y="1573"/>
                    <a:pt x="794" y="927"/>
                    <a:pt x="1218" y="927"/>
                  </a:cubicBezTo>
                  <a:close/>
                  <a:moveTo>
                    <a:pt x="1" y="1"/>
                  </a:moveTo>
                  <a:lnTo>
                    <a:pt x="1" y="2501"/>
                  </a:lnTo>
                  <a:lnTo>
                    <a:pt x="5740" y="2501"/>
                  </a:lnTo>
                  <a:lnTo>
                    <a:pt x="5740" y="382"/>
                  </a:lnTo>
                  <a:cubicBezTo>
                    <a:pt x="5740" y="167"/>
                    <a:pt x="5573" y="1"/>
                    <a:pt x="5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33;p25"/>
            <p:cNvSpPr/>
            <p:nvPr/>
          </p:nvSpPr>
          <p:spPr>
            <a:xfrm>
              <a:off x="6665837" y="3018684"/>
              <a:ext cx="85615" cy="85615"/>
            </a:xfrm>
            <a:custGeom>
              <a:avLst/>
              <a:gdLst/>
              <a:ahLst/>
              <a:cxnLst/>
              <a:rect l="l" t="t" r="r" b="b"/>
              <a:pathLst>
                <a:path w="2501" h="2501" extrusionOk="0">
                  <a:moveTo>
                    <a:pt x="0" y="0"/>
                  </a:moveTo>
                  <a:lnTo>
                    <a:pt x="0" y="2501"/>
                  </a:lnTo>
                  <a:lnTo>
                    <a:pt x="2119" y="2501"/>
                  </a:lnTo>
                  <a:cubicBezTo>
                    <a:pt x="2334" y="2501"/>
                    <a:pt x="2501" y="2334"/>
                    <a:pt x="2501" y="2120"/>
                  </a:cubicBezTo>
                  <a:lnTo>
                    <a:pt x="2501" y="381"/>
                  </a:lnTo>
                  <a:cubicBezTo>
                    <a:pt x="2501" y="167"/>
                    <a:pt x="2334" y="0"/>
                    <a:pt x="2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34;p25"/>
            <p:cNvSpPr/>
            <p:nvPr/>
          </p:nvSpPr>
          <p:spPr>
            <a:xfrm>
              <a:off x="6577791" y="3018684"/>
              <a:ext cx="66034" cy="154936"/>
            </a:xfrm>
            <a:custGeom>
              <a:avLst/>
              <a:gdLst/>
              <a:ahLst/>
              <a:cxnLst/>
              <a:rect l="l" t="t" r="r" b="b"/>
              <a:pathLst>
                <a:path w="1929" h="4526" extrusionOk="0">
                  <a:moveTo>
                    <a:pt x="0" y="0"/>
                  </a:moveTo>
                  <a:lnTo>
                    <a:pt x="0" y="4525"/>
                  </a:lnTo>
                  <a:lnTo>
                    <a:pt x="976" y="4120"/>
                  </a:lnTo>
                  <a:lnTo>
                    <a:pt x="1929" y="4525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35;p25"/>
            <p:cNvSpPr/>
            <p:nvPr/>
          </p:nvSpPr>
          <p:spPr>
            <a:xfrm>
              <a:off x="6444900" y="3018684"/>
              <a:ext cx="111701" cy="85615"/>
            </a:xfrm>
            <a:custGeom>
              <a:avLst/>
              <a:gdLst/>
              <a:ahLst/>
              <a:cxnLst/>
              <a:rect l="l" t="t" r="r" b="b"/>
              <a:pathLst>
                <a:path w="3263" h="2501" extrusionOk="0">
                  <a:moveTo>
                    <a:pt x="2235" y="927"/>
                  </a:moveTo>
                  <a:cubicBezTo>
                    <a:pt x="2653" y="927"/>
                    <a:pt x="2653" y="1574"/>
                    <a:pt x="2235" y="1574"/>
                  </a:cubicBezTo>
                  <a:cubicBezTo>
                    <a:pt x="2221" y="1574"/>
                    <a:pt x="2206" y="1574"/>
                    <a:pt x="2191" y="1572"/>
                  </a:cubicBezTo>
                  <a:lnTo>
                    <a:pt x="1072" y="1572"/>
                  </a:lnTo>
                  <a:cubicBezTo>
                    <a:pt x="691" y="1524"/>
                    <a:pt x="691" y="977"/>
                    <a:pt x="1072" y="929"/>
                  </a:cubicBezTo>
                  <a:lnTo>
                    <a:pt x="2191" y="929"/>
                  </a:lnTo>
                  <a:cubicBezTo>
                    <a:pt x="2206" y="928"/>
                    <a:pt x="2221" y="927"/>
                    <a:pt x="2235" y="927"/>
                  </a:cubicBezTo>
                  <a:close/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2144"/>
                  </a:lnTo>
                  <a:cubicBezTo>
                    <a:pt x="0" y="2334"/>
                    <a:pt x="167" y="2501"/>
                    <a:pt x="381" y="2501"/>
                  </a:cubicBezTo>
                  <a:lnTo>
                    <a:pt x="3263" y="250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36;p25"/>
            <p:cNvSpPr/>
            <p:nvPr/>
          </p:nvSpPr>
          <p:spPr>
            <a:xfrm>
              <a:off x="6448974" y="3125455"/>
              <a:ext cx="22867" cy="85650"/>
            </a:xfrm>
            <a:custGeom>
              <a:avLst/>
              <a:gdLst/>
              <a:ahLst/>
              <a:cxnLst/>
              <a:rect l="l" t="t" r="r" b="b"/>
              <a:pathLst>
                <a:path w="668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67" y="2501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7;p25"/>
            <p:cNvSpPr/>
            <p:nvPr/>
          </p:nvSpPr>
          <p:spPr>
            <a:xfrm>
              <a:off x="6492997" y="3125455"/>
              <a:ext cx="22046" cy="85650"/>
            </a:xfrm>
            <a:custGeom>
              <a:avLst/>
              <a:gdLst/>
              <a:ahLst/>
              <a:cxnLst/>
              <a:rect l="l" t="t" r="r" b="b"/>
              <a:pathLst>
                <a:path w="644" h="2502" extrusionOk="0">
                  <a:moveTo>
                    <a:pt x="0" y="1"/>
                  </a:moveTo>
                  <a:lnTo>
                    <a:pt x="0" y="2501"/>
                  </a:lnTo>
                  <a:lnTo>
                    <a:pt x="643" y="2501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8;p25"/>
            <p:cNvSpPr/>
            <p:nvPr/>
          </p:nvSpPr>
          <p:spPr>
            <a:xfrm>
              <a:off x="6383761" y="3125455"/>
              <a:ext cx="44057" cy="85650"/>
            </a:xfrm>
            <a:custGeom>
              <a:avLst/>
              <a:gdLst/>
              <a:ahLst/>
              <a:cxnLst/>
              <a:rect l="l" t="t" r="r" b="b"/>
              <a:pathLst>
                <a:path w="1287" h="2502" extrusionOk="0">
                  <a:moveTo>
                    <a:pt x="381" y="1"/>
                  </a:moveTo>
                  <a:cubicBezTo>
                    <a:pt x="167" y="1"/>
                    <a:pt x="24" y="168"/>
                    <a:pt x="24" y="382"/>
                  </a:cubicBezTo>
                  <a:lnTo>
                    <a:pt x="24" y="2144"/>
                  </a:lnTo>
                  <a:cubicBezTo>
                    <a:pt x="0" y="2335"/>
                    <a:pt x="191" y="2501"/>
                    <a:pt x="381" y="2501"/>
                  </a:cubicBezTo>
                  <a:lnTo>
                    <a:pt x="1286" y="250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9;p25"/>
            <p:cNvSpPr/>
            <p:nvPr/>
          </p:nvSpPr>
          <p:spPr>
            <a:xfrm>
              <a:off x="6536198" y="3125455"/>
              <a:ext cx="164727" cy="85650"/>
            </a:xfrm>
            <a:custGeom>
              <a:avLst/>
              <a:gdLst/>
              <a:ahLst/>
              <a:cxnLst/>
              <a:rect l="l" t="t" r="r" b="b"/>
              <a:pathLst>
                <a:path w="4812" h="2502" extrusionOk="0">
                  <a:moveTo>
                    <a:pt x="1" y="1"/>
                  </a:moveTo>
                  <a:lnTo>
                    <a:pt x="1" y="2501"/>
                  </a:lnTo>
                  <a:lnTo>
                    <a:pt x="4430" y="2501"/>
                  </a:lnTo>
                  <a:cubicBezTo>
                    <a:pt x="4644" y="2501"/>
                    <a:pt x="4811" y="2335"/>
                    <a:pt x="4811" y="2144"/>
                  </a:cubicBezTo>
                  <a:lnTo>
                    <a:pt x="4811" y="1"/>
                  </a:lnTo>
                  <a:lnTo>
                    <a:pt x="3763" y="1"/>
                  </a:lnTo>
                  <a:lnTo>
                    <a:pt x="3787" y="1406"/>
                  </a:lnTo>
                  <a:cubicBezTo>
                    <a:pt x="3787" y="1765"/>
                    <a:pt x="3486" y="2035"/>
                    <a:pt x="3160" y="2035"/>
                  </a:cubicBezTo>
                  <a:cubicBezTo>
                    <a:pt x="3075" y="2035"/>
                    <a:pt x="2989" y="2017"/>
                    <a:pt x="2906" y="1978"/>
                  </a:cubicBezTo>
                  <a:lnTo>
                    <a:pt x="2191" y="1692"/>
                  </a:lnTo>
                  <a:lnTo>
                    <a:pt x="1477" y="1978"/>
                  </a:lnTo>
                  <a:cubicBezTo>
                    <a:pt x="1382" y="2025"/>
                    <a:pt x="1310" y="2049"/>
                    <a:pt x="1215" y="2049"/>
                  </a:cubicBezTo>
                  <a:cubicBezTo>
                    <a:pt x="882" y="2025"/>
                    <a:pt x="596" y="1763"/>
                    <a:pt x="596" y="1406"/>
                  </a:cubicBezTo>
                  <a:lnTo>
                    <a:pt x="5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649;p25"/>
          <p:cNvSpPr/>
          <p:nvPr/>
        </p:nvSpPr>
        <p:spPr>
          <a:xfrm>
            <a:off x="405484" y="4812020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649;p25"/>
          <p:cNvSpPr/>
          <p:nvPr/>
        </p:nvSpPr>
        <p:spPr>
          <a:xfrm>
            <a:off x="413457" y="4421811"/>
            <a:ext cx="274309" cy="233470"/>
          </a:xfrm>
          <a:custGeom>
            <a:avLst/>
            <a:gdLst/>
            <a:ahLst/>
            <a:cxnLst/>
            <a:rect l="l" t="t" r="r" b="b"/>
            <a:pathLst>
              <a:path w="12497" h="10679" extrusionOk="0">
                <a:moveTo>
                  <a:pt x="9984" y="2685"/>
                </a:moveTo>
                <a:cubicBezTo>
                  <a:pt x="10145" y="2685"/>
                  <a:pt x="10305" y="2751"/>
                  <a:pt x="10424" y="2882"/>
                </a:cubicBezTo>
                <a:cubicBezTo>
                  <a:pt x="10686" y="3120"/>
                  <a:pt x="10686" y="3525"/>
                  <a:pt x="10424" y="3763"/>
                </a:cubicBezTo>
                <a:lnTo>
                  <a:pt x="6948" y="7264"/>
                </a:lnTo>
                <a:cubicBezTo>
                  <a:pt x="6817" y="7383"/>
                  <a:pt x="6650" y="7442"/>
                  <a:pt x="6483" y="7442"/>
                </a:cubicBezTo>
                <a:cubicBezTo>
                  <a:pt x="6316" y="7442"/>
                  <a:pt x="6150" y="7383"/>
                  <a:pt x="6019" y="7264"/>
                </a:cubicBezTo>
                <a:lnTo>
                  <a:pt x="4018" y="5263"/>
                </a:lnTo>
                <a:cubicBezTo>
                  <a:pt x="3780" y="5025"/>
                  <a:pt x="3780" y="4620"/>
                  <a:pt x="4018" y="4358"/>
                </a:cubicBezTo>
                <a:cubicBezTo>
                  <a:pt x="4149" y="4251"/>
                  <a:pt x="4310" y="4198"/>
                  <a:pt x="4471" y="4198"/>
                </a:cubicBezTo>
                <a:cubicBezTo>
                  <a:pt x="4632" y="4198"/>
                  <a:pt x="4792" y="4251"/>
                  <a:pt x="4923" y="4358"/>
                </a:cubicBezTo>
                <a:lnTo>
                  <a:pt x="6519" y="5906"/>
                </a:lnTo>
                <a:lnTo>
                  <a:pt x="9543" y="2882"/>
                </a:lnTo>
                <a:cubicBezTo>
                  <a:pt x="9662" y="2751"/>
                  <a:pt x="9823" y="2685"/>
                  <a:pt x="9984" y="2685"/>
                </a:cubicBezTo>
                <a:close/>
                <a:moveTo>
                  <a:pt x="7132" y="0"/>
                </a:moveTo>
                <a:cubicBezTo>
                  <a:pt x="2389" y="0"/>
                  <a:pt x="1" y="5746"/>
                  <a:pt x="3375" y="9097"/>
                </a:cubicBezTo>
                <a:cubicBezTo>
                  <a:pt x="4460" y="10190"/>
                  <a:pt x="5796" y="10678"/>
                  <a:pt x="7108" y="10678"/>
                </a:cubicBezTo>
                <a:cubicBezTo>
                  <a:pt x="9856" y="10678"/>
                  <a:pt x="12496" y="8535"/>
                  <a:pt x="12496" y="5311"/>
                </a:cubicBezTo>
                <a:cubicBezTo>
                  <a:pt x="12473" y="2382"/>
                  <a:pt x="10091" y="0"/>
                  <a:pt x="7162" y="0"/>
                </a:cubicBezTo>
                <a:cubicBezTo>
                  <a:pt x="7152" y="0"/>
                  <a:pt x="7142" y="0"/>
                  <a:pt x="71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650;p25"/>
          <p:cNvGrpSpPr/>
          <p:nvPr/>
        </p:nvGrpSpPr>
        <p:grpSpPr>
          <a:xfrm>
            <a:off x="2399910" y="4297431"/>
            <a:ext cx="278858" cy="362009"/>
            <a:chOff x="2461675" y="2880898"/>
            <a:chExt cx="278858" cy="362009"/>
          </a:xfrm>
        </p:grpSpPr>
        <p:sp>
          <p:nvSpPr>
            <p:cNvPr id="78" name="Google Shape;651;p25"/>
            <p:cNvSpPr/>
            <p:nvPr/>
          </p:nvSpPr>
          <p:spPr>
            <a:xfrm>
              <a:off x="2461675" y="2880898"/>
              <a:ext cx="278858" cy="362009"/>
            </a:xfrm>
            <a:custGeom>
              <a:avLst/>
              <a:gdLst/>
              <a:ahLst/>
              <a:cxnLst/>
              <a:rect l="l" t="t" r="r" b="b"/>
              <a:pathLst>
                <a:path w="8146" h="10575" extrusionOk="0">
                  <a:moveTo>
                    <a:pt x="4085" y="1590"/>
                  </a:moveTo>
                  <a:cubicBezTo>
                    <a:pt x="4138" y="1590"/>
                    <a:pt x="4192" y="1608"/>
                    <a:pt x="4240" y="1644"/>
                  </a:cubicBezTo>
                  <a:lnTo>
                    <a:pt x="6526" y="3001"/>
                  </a:lnTo>
                  <a:cubicBezTo>
                    <a:pt x="6621" y="3049"/>
                    <a:pt x="6693" y="3144"/>
                    <a:pt x="6693" y="3263"/>
                  </a:cubicBezTo>
                  <a:cubicBezTo>
                    <a:pt x="6693" y="3358"/>
                    <a:pt x="6621" y="3478"/>
                    <a:pt x="6526" y="3525"/>
                  </a:cubicBezTo>
                  <a:lnTo>
                    <a:pt x="5669" y="4025"/>
                  </a:lnTo>
                  <a:lnTo>
                    <a:pt x="5669" y="5502"/>
                  </a:lnTo>
                  <a:cubicBezTo>
                    <a:pt x="5669" y="5597"/>
                    <a:pt x="5621" y="5692"/>
                    <a:pt x="5526" y="5764"/>
                  </a:cubicBezTo>
                  <a:cubicBezTo>
                    <a:pt x="5085" y="6038"/>
                    <a:pt x="4579" y="6175"/>
                    <a:pt x="4070" y="6175"/>
                  </a:cubicBezTo>
                  <a:cubicBezTo>
                    <a:pt x="3561" y="6175"/>
                    <a:pt x="3049" y="6038"/>
                    <a:pt x="2596" y="5764"/>
                  </a:cubicBezTo>
                  <a:cubicBezTo>
                    <a:pt x="2525" y="5692"/>
                    <a:pt x="2454" y="5597"/>
                    <a:pt x="2454" y="5502"/>
                  </a:cubicBezTo>
                  <a:lnTo>
                    <a:pt x="2454" y="4025"/>
                  </a:lnTo>
                  <a:lnTo>
                    <a:pt x="1620" y="3525"/>
                  </a:lnTo>
                  <a:cubicBezTo>
                    <a:pt x="1525" y="3478"/>
                    <a:pt x="1477" y="3358"/>
                    <a:pt x="1477" y="3263"/>
                  </a:cubicBezTo>
                  <a:cubicBezTo>
                    <a:pt x="1477" y="3144"/>
                    <a:pt x="1525" y="3049"/>
                    <a:pt x="1620" y="3001"/>
                  </a:cubicBezTo>
                  <a:lnTo>
                    <a:pt x="3930" y="1644"/>
                  </a:lnTo>
                  <a:cubicBezTo>
                    <a:pt x="3978" y="1608"/>
                    <a:pt x="4031" y="1590"/>
                    <a:pt x="4085" y="1590"/>
                  </a:cubicBezTo>
                  <a:close/>
                  <a:moveTo>
                    <a:pt x="4073" y="1"/>
                  </a:moveTo>
                  <a:cubicBezTo>
                    <a:pt x="1834" y="1"/>
                    <a:pt x="1" y="1811"/>
                    <a:pt x="1" y="4073"/>
                  </a:cubicBezTo>
                  <a:cubicBezTo>
                    <a:pt x="25" y="4883"/>
                    <a:pt x="239" y="5668"/>
                    <a:pt x="620" y="6407"/>
                  </a:cubicBezTo>
                  <a:cubicBezTo>
                    <a:pt x="1001" y="7121"/>
                    <a:pt x="1430" y="7812"/>
                    <a:pt x="1953" y="8455"/>
                  </a:cubicBezTo>
                  <a:cubicBezTo>
                    <a:pt x="2525" y="9169"/>
                    <a:pt x="3168" y="9860"/>
                    <a:pt x="3882" y="10479"/>
                  </a:cubicBezTo>
                  <a:cubicBezTo>
                    <a:pt x="3930" y="10527"/>
                    <a:pt x="4002" y="10574"/>
                    <a:pt x="4073" y="10574"/>
                  </a:cubicBezTo>
                  <a:cubicBezTo>
                    <a:pt x="4144" y="10550"/>
                    <a:pt x="4216" y="10527"/>
                    <a:pt x="4287" y="10479"/>
                  </a:cubicBezTo>
                  <a:cubicBezTo>
                    <a:pt x="4978" y="9860"/>
                    <a:pt x="5621" y="9169"/>
                    <a:pt x="6192" y="8455"/>
                  </a:cubicBezTo>
                  <a:cubicBezTo>
                    <a:pt x="6716" y="7812"/>
                    <a:pt x="7169" y="7121"/>
                    <a:pt x="7526" y="6407"/>
                  </a:cubicBezTo>
                  <a:cubicBezTo>
                    <a:pt x="7907" y="5668"/>
                    <a:pt x="8121" y="4883"/>
                    <a:pt x="8145" y="4073"/>
                  </a:cubicBezTo>
                  <a:cubicBezTo>
                    <a:pt x="8145" y="1811"/>
                    <a:pt x="6335" y="1"/>
                    <a:pt x="4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52;p25"/>
            <p:cNvSpPr/>
            <p:nvPr/>
          </p:nvSpPr>
          <p:spPr>
            <a:xfrm>
              <a:off x="2567659" y="3030905"/>
              <a:ext cx="67712" cy="40394"/>
            </a:xfrm>
            <a:custGeom>
              <a:avLst/>
              <a:gdLst/>
              <a:ahLst/>
              <a:cxnLst/>
              <a:rect l="l" t="t" r="r" b="b"/>
              <a:pathLst>
                <a:path w="1978" h="1180" extrusionOk="0">
                  <a:moveTo>
                    <a:pt x="1" y="1"/>
                  </a:moveTo>
                  <a:lnTo>
                    <a:pt x="1" y="929"/>
                  </a:lnTo>
                  <a:cubicBezTo>
                    <a:pt x="310" y="1096"/>
                    <a:pt x="650" y="1179"/>
                    <a:pt x="989" y="1179"/>
                  </a:cubicBezTo>
                  <a:cubicBezTo>
                    <a:pt x="1328" y="1179"/>
                    <a:pt x="1668" y="1096"/>
                    <a:pt x="1977" y="929"/>
                  </a:cubicBezTo>
                  <a:lnTo>
                    <a:pt x="1977" y="1"/>
                  </a:lnTo>
                  <a:lnTo>
                    <a:pt x="1144" y="501"/>
                  </a:lnTo>
                  <a:cubicBezTo>
                    <a:pt x="1096" y="524"/>
                    <a:pt x="1048" y="524"/>
                    <a:pt x="977" y="524"/>
                  </a:cubicBezTo>
                  <a:cubicBezTo>
                    <a:pt x="929" y="524"/>
                    <a:pt x="882" y="501"/>
                    <a:pt x="834" y="47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53;p25"/>
            <p:cNvSpPr/>
            <p:nvPr/>
          </p:nvSpPr>
          <p:spPr>
            <a:xfrm>
              <a:off x="2543217" y="2958367"/>
              <a:ext cx="115774" cy="67678"/>
            </a:xfrm>
            <a:custGeom>
              <a:avLst/>
              <a:gdLst/>
              <a:ahLst/>
              <a:cxnLst/>
              <a:rect l="l" t="t" r="r" b="b"/>
              <a:pathLst>
                <a:path w="3382" h="1977" extrusionOk="0">
                  <a:moveTo>
                    <a:pt x="1691" y="0"/>
                  </a:moveTo>
                  <a:lnTo>
                    <a:pt x="0" y="976"/>
                  </a:lnTo>
                  <a:lnTo>
                    <a:pt x="1691" y="1977"/>
                  </a:lnTo>
                  <a:lnTo>
                    <a:pt x="3382" y="976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673;p25"/>
          <p:cNvGrpSpPr/>
          <p:nvPr/>
        </p:nvGrpSpPr>
        <p:grpSpPr>
          <a:xfrm>
            <a:off x="2367195" y="4776173"/>
            <a:ext cx="364701" cy="364906"/>
            <a:chOff x="3207282" y="4040540"/>
            <a:chExt cx="364701" cy="364906"/>
          </a:xfrm>
        </p:grpSpPr>
        <p:sp>
          <p:nvSpPr>
            <p:cNvPr id="82" name="Google Shape;674;p25"/>
            <p:cNvSpPr/>
            <p:nvPr/>
          </p:nvSpPr>
          <p:spPr>
            <a:xfrm>
              <a:off x="3317991" y="4040540"/>
              <a:ext cx="142462" cy="63746"/>
            </a:xfrm>
            <a:custGeom>
              <a:avLst/>
              <a:gdLst/>
              <a:ahLst/>
              <a:cxnLst/>
              <a:rect l="l" t="t" r="r" b="b"/>
              <a:pathLst>
                <a:path w="4168" h="1865" extrusionOk="0">
                  <a:moveTo>
                    <a:pt x="2087" y="1"/>
                  </a:moveTo>
                  <a:cubicBezTo>
                    <a:pt x="1721" y="1"/>
                    <a:pt x="1358" y="209"/>
                    <a:pt x="1215" y="626"/>
                  </a:cubicBezTo>
                  <a:lnTo>
                    <a:pt x="834" y="626"/>
                  </a:lnTo>
                  <a:cubicBezTo>
                    <a:pt x="0" y="626"/>
                    <a:pt x="0" y="1864"/>
                    <a:pt x="834" y="1864"/>
                  </a:cubicBezTo>
                  <a:lnTo>
                    <a:pt x="3334" y="1864"/>
                  </a:lnTo>
                  <a:cubicBezTo>
                    <a:pt x="4168" y="1864"/>
                    <a:pt x="4168" y="626"/>
                    <a:pt x="3334" y="626"/>
                  </a:cubicBezTo>
                  <a:lnTo>
                    <a:pt x="2977" y="626"/>
                  </a:lnTo>
                  <a:cubicBezTo>
                    <a:pt x="2822" y="209"/>
                    <a:pt x="2453" y="1"/>
                    <a:pt x="20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75;p25"/>
            <p:cNvSpPr/>
            <p:nvPr/>
          </p:nvSpPr>
          <p:spPr>
            <a:xfrm>
              <a:off x="3292766" y="4247500"/>
              <a:ext cx="43169" cy="28745"/>
            </a:xfrm>
            <a:custGeom>
              <a:avLst/>
              <a:gdLst/>
              <a:ahLst/>
              <a:cxnLst/>
              <a:rect l="l" t="t" r="r" b="b"/>
              <a:pathLst>
                <a:path w="1263" h="841" extrusionOk="0">
                  <a:moveTo>
                    <a:pt x="48" y="1"/>
                  </a:moveTo>
                  <a:cubicBezTo>
                    <a:pt x="24" y="72"/>
                    <a:pt x="0" y="143"/>
                    <a:pt x="24" y="215"/>
                  </a:cubicBezTo>
                  <a:cubicBezTo>
                    <a:pt x="24" y="632"/>
                    <a:pt x="333" y="840"/>
                    <a:pt x="643" y="840"/>
                  </a:cubicBezTo>
                  <a:cubicBezTo>
                    <a:pt x="953" y="840"/>
                    <a:pt x="1262" y="632"/>
                    <a:pt x="1262" y="215"/>
                  </a:cubicBezTo>
                  <a:cubicBezTo>
                    <a:pt x="1262" y="143"/>
                    <a:pt x="1262" y="72"/>
                    <a:pt x="1238" y="1"/>
                  </a:cubicBezTo>
                  <a:lnTo>
                    <a:pt x="762" y="191"/>
                  </a:lnTo>
                  <a:cubicBezTo>
                    <a:pt x="714" y="215"/>
                    <a:pt x="667" y="215"/>
                    <a:pt x="643" y="215"/>
                  </a:cubicBezTo>
                  <a:cubicBezTo>
                    <a:pt x="595" y="215"/>
                    <a:pt x="548" y="215"/>
                    <a:pt x="524" y="19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76;p25"/>
            <p:cNvSpPr/>
            <p:nvPr/>
          </p:nvSpPr>
          <p:spPr>
            <a:xfrm>
              <a:off x="3271574" y="4297984"/>
              <a:ext cx="85518" cy="42349"/>
            </a:xfrm>
            <a:custGeom>
              <a:avLst/>
              <a:gdLst/>
              <a:ahLst/>
              <a:cxnLst/>
              <a:rect l="l" t="t" r="r" b="b"/>
              <a:pathLst>
                <a:path w="2502" h="1239" extrusionOk="0">
                  <a:moveTo>
                    <a:pt x="1263" y="0"/>
                  </a:moveTo>
                  <a:cubicBezTo>
                    <a:pt x="572" y="0"/>
                    <a:pt x="1" y="548"/>
                    <a:pt x="1" y="1238"/>
                  </a:cubicBezTo>
                  <a:lnTo>
                    <a:pt x="2501" y="1238"/>
                  </a:lnTo>
                  <a:cubicBezTo>
                    <a:pt x="2501" y="548"/>
                    <a:pt x="1954" y="0"/>
                    <a:pt x="1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77;p25"/>
            <p:cNvSpPr/>
            <p:nvPr/>
          </p:nvSpPr>
          <p:spPr>
            <a:xfrm>
              <a:off x="3207282" y="4083095"/>
              <a:ext cx="364701" cy="64327"/>
            </a:xfrm>
            <a:custGeom>
              <a:avLst/>
              <a:gdLst/>
              <a:ahLst/>
              <a:cxnLst/>
              <a:rect l="l" t="t" r="r" b="b"/>
              <a:pathLst>
                <a:path w="10670" h="1882" extrusionOk="0">
                  <a:moveTo>
                    <a:pt x="953" y="0"/>
                  </a:moveTo>
                  <a:cubicBezTo>
                    <a:pt x="429" y="0"/>
                    <a:pt x="1" y="429"/>
                    <a:pt x="1" y="953"/>
                  </a:cubicBezTo>
                  <a:lnTo>
                    <a:pt x="1" y="1881"/>
                  </a:lnTo>
                  <a:lnTo>
                    <a:pt x="10669" y="1881"/>
                  </a:lnTo>
                  <a:lnTo>
                    <a:pt x="10669" y="953"/>
                  </a:lnTo>
                  <a:cubicBezTo>
                    <a:pt x="10669" y="429"/>
                    <a:pt x="10241" y="0"/>
                    <a:pt x="9741" y="0"/>
                  </a:cubicBezTo>
                  <a:lnTo>
                    <a:pt x="7835" y="0"/>
                  </a:lnTo>
                  <a:cubicBezTo>
                    <a:pt x="7835" y="691"/>
                    <a:pt x="7264" y="1262"/>
                    <a:pt x="6573" y="1262"/>
                  </a:cubicBezTo>
                  <a:lnTo>
                    <a:pt x="4073" y="1262"/>
                  </a:lnTo>
                  <a:cubicBezTo>
                    <a:pt x="3382" y="1262"/>
                    <a:pt x="2834" y="691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78;p25"/>
            <p:cNvSpPr/>
            <p:nvPr/>
          </p:nvSpPr>
          <p:spPr>
            <a:xfrm>
              <a:off x="3290305" y="4213320"/>
              <a:ext cx="48877" cy="20371"/>
            </a:xfrm>
            <a:custGeom>
              <a:avLst/>
              <a:gdLst/>
              <a:ahLst/>
              <a:cxnLst/>
              <a:rect l="l" t="t" r="r" b="b"/>
              <a:pathLst>
                <a:path w="1430" h="596" extrusionOk="0">
                  <a:moveTo>
                    <a:pt x="715" y="0"/>
                  </a:moveTo>
                  <a:lnTo>
                    <a:pt x="1" y="286"/>
                  </a:lnTo>
                  <a:lnTo>
                    <a:pt x="715" y="596"/>
                  </a:lnTo>
                  <a:lnTo>
                    <a:pt x="1429" y="286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79;p25"/>
            <p:cNvSpPr/>
            <p:nvPr/>
          </p:nvSpPr>
          <p:spPr>
            <a:xfrm>
              <a:off x="3207282" y="4168545"/>
              <a:ext cx="364701" cy="236902"/>
            </a:xfrm>
            <a:custGeom>
              <a:avLst/>
              <a:gdLst/>
              <a:ahLst/>
              <a:cxnLst/>
              <a:rect l="l" t="t" r="r" b="b"/>
              <a:pathLst>
                <a:path w="10670" h="6931" extrusionOk="0">
                  <a:moveTo>
                    <a:pt x="9098" y="1906"/>
                  </a:moveTo>
                  <a:cubicBezTo>
                    <a:pt x="9479" y="1930"/>
                    <a:pt x="9479" y="2501"/>
                    <a:pt x="9098" y="2525"/>
                  </a:cubicBezTo>
                  <a:lnTo>
                    <a:pt x="8145" y="2525"/>
                  </a:lnTo>
                  <a:cubicBezTo>
                    <a:pt x="7764" y="2501"/>
                    <a:pt x="7764" y="1930"/>
                    <a:pt x="8145" y="1906"/>
                  </a:cubicBezTo>
                  <a:close/>
                  <a:moveTo>
                    <a:pt x="7216" y="1876"/>
                  </a:moveTo>
                  <a:cubicBezTo>
                    <a:pt x="7383" y="1876"/>
                    <a:pt x="7550" y="1989"/>
                    <a:pt x="7526" y="2215"/>
                  </a:cubicBezTo>
                  <a:lnTo>
                    <a:pt x="7526" y="2835"/>
                  </a:lnTo>
                  <a:cubicBezTo>
                    <a:pt x="7490" y="3430"/>
                    <a:pt x="7038" y="3728"/>
                    <a:pt x="6585" y="3728"/>
                  </a:cubicBezTo>
                  <a:cubicBezTo>
                    <a:pt x="6133" y="3728"/>
                    <a:pt x="5680" y="3430"/>
                    <a:pt x="5645" y="2835"/>
                  </a:cubicBezTo>
                  <a:lnTo>
                    <a:pt x="5645" y="2215"/>
                  </a:lnTo>
                  <a:cubicBezTo>
                    <a:pt x="5645" y="2013"/>
                    <a:pt x="5799" y="1912"/>
                    <a:pt x="5954" y="1912"/>
                  </a:cubicBezTo>
                  <a:cubicBezTo>
                    <a:pt x="6109" y="1912"/>
                    <a:pt x="6264" y="2013"/>
                    <a:pt x="6264" y="2215"/>
                  </a:cubicBezTo>
                  <a:lnTo>
                    <a:pt x="6264" y="2835"/>
                  </a:lnTo>
                  <a:cubicBezTo>
                    <a:pt x="6264" y="3049"/>
                    <a:pt x="6424" y="3156"/>
                    <a:pt x="6585" y="3156"/>
                  </a:cubicBezTo>
                  <a:cubicBezTo>
                    <a:pt x="6746" y="3156"/>
                    <a:pt x="6907" y="3049"/>
                    <a:pt x="6907" y="2835"/>
                  </a:cubicBezTo>
                  <a:lnTo>
                    <a:pt x="6907" y="2215"/>
                  </a:lnTo>
                  <a:cubicBezTo>
                    <a:pt x="6883" y="1989"/>
                    <a:pt x="7050" y="1876"/>
                    <a:pt x="7216" y="1876"/>
                  </a:cubicBezTo>
                  <a:close/>
                  <a:moveTo>
                    <a:pt x="9098" y="3168"/>
                  </a:moveTo>
                  <a:cubicBezTo>
                    <a:pt x="9526" y="3168"/>
                    <a:pt x="9526" y="3787"/>
                    <a:pt x="9098" y="3787"/>
                  </a:cubicBezTo>
                  <a:lnTo>
                    <a:pt x="8145" y="3787"/>
                  </a:lnTo>
                  <a:cubicBezTo>
                    <a:pt x="7740" y="3787"/>
                    <a:pt x="7740" y="3168"/>
                    <a:pt x="8145" y="3168"/>
                  </a:cubicBezTo>
                  <a:close/>
                  <a:moveTo>
                    <a:pt x="9098" y="4406"/>
                  </a:moveTo>
                  <a:cubicBezTo>
                    <a:pt x="9479" y="4454"/>
                    <a:pt x="9479" y="5002"/>
                    <a:pt x="9098" y="5025"/>
                  </a:cubicBezTo>
                  <a:lnTo>
                    <a:pt x="5954" y="5025"/>
                  </a:lnTo>
                  <a:cubicBezTo>
                    <a:pt x="5573" y="5002"/>
                    <a:pt x="5573" y="4454"/>
                    <a:pt x="5954" y="4406"/>
                  </a:cubicBezTo>
                  <a:close/>
                  <a:moveTo>
                    <a:pt x="3144" y="632"/>
                  </a:moveTo>
                  <a:cubicBezTo>
                    <a:pt x="3186" y="632"/>
                    <a:pt x="3227" y="644"/>
                    <a:pt x="3263" y="667"/>
                  </a:cubicBezTo>
                  <a:lnTo>
                    <a:pt x="4811" y="1287"/>
                  </a:lnTo>
                  <a:cubicBezTo>
                    <a:pt x="4954" y="1334"/>
                    <a:pt x="5025" y="1453"/>
                    <a:pt x="5025" y="1596"/>
                  </a:cubicBezTo>
                  <a:cubicBezTo>
                    <a:pt x="5025" y="1715"/>
                    <a:pt x="4930" y="1834"/>
                    <a:pt x="4811" y="1882"/>
                  </a:cubicBezTo>
                  <a:lnTo>
                    <a:pt x="4311" y="2096"/>
                  </a:lnTo>
                  <a:cubicBezTo>
                    <a:pt x="4359" y="2239"/>
                    <a:pt x="4382" y="2382"/>
                    <a:pt x="4382" y="2525"/>
                  </a:cubicBezTo>
                  <a:lnTo>
                    <a:pt x="4406" y="2525"/>
                  </a:lnTo>
                  <a:cubicBezTo>
                    <a:pt x="4382" y="2858"/>
                    <a:pt x="4263" y="3168"/>
                    <a:pt x="4049" y="3406"/>
                  </a:cubicBezTo>
                  <a:cubicBezTo>
                    <a:pt x="4644" y="3716"/>
                    <a:pt x="5025" y="4359"/>
                    <a:pt x="5025" y="5025"/>
                  </a:cubicBezTo>
                  <a:lnTo>
                    <a:pt x="5025" y="5335"/>
                  </a:lnTo>
                  <a:cubicBezTo>
                    <a:pt x="5025" y="5502"/>
                    <a:pt x="4882" y="5645"/>
                    <a:pt x="4716" y="5645"/>
                  </a:cubicBezTo>
                  <a:lnTo>
                    <a:pt x="1572" y="5645"/>
                  </a:lnTo>
                  <a:cubicBezTo>
                    <a:pt x="1406" y="5645"/>
                    <a:pt x="1263" y="5502"/>
                    <a:pt x="1263" y="5335"/>
                  </a:cubicBezTo>
                  <a:lnTo>
                    <a:pt x="1263" y="5025"/>
                  </a:lnTo>
                  <a:cubicBezTo>
                    <a:pt x="1263" y="4359"/>
                    <a:pt x="1644" y="3716"/>
                    <a:pt x="2239" y="3406"/>
                  </a:cubicBezTo>
                  <a:cubicBezTo>
                    <a:pt x="2025" y="3168"/>
                    <a:pt x="1882" y="2858"/>
                    <a:pt x="1882" y="2525"/>
                  </a:cubicBezTo>
                  <a:cubicBezTo>
                    <a:pt x="1882" y="2382"/>
                    <a:pt x="1906" y="2239"/>
                    <a:pt x="1977" y="2096"/>
                  </a:cubicBezTo>
                  <a:lnTo>
                    <a:pt x="1453" y="1882"/>
                  </a:lnTo>
                  <a:cubicBezTo>
                    <a:pt x="1334" y="1834"/>
                    <a:pt x="1263" y="1715"/>
                    <a:pt x="1263" y="1596"/>
                  </a:cubicBezTo>
                  <a:cubicBezTo>
                    <a:pt x="1263" y="1453"/>
                    <a:pt x="1334" y="1334"/>
                    <a:pt x="1453" y="1287"/>
                  </a:cubicBezTo>
                  <a:lnTo>
                    <a:pt x="3025" y="667"/>
                  </a:lnTo>
                  <a:cubicBezTo>
                    <a:pt x="3061" y="644"/>
                    <a:pt x="3102" y="632"/>
                    <a:pt x="3144" y="632"/>
                  </a:cubicBezTo>
                  <a:close/>
                  <a:moveTo>
                    <a:pt x="1" y="1"/>
                  </a:moveTo>
                  <a:lnTo>
                    <a:pt x="1" y="6002"/>
                  </a:lnTo>
                  <a:cubicBezTo>
                    <a:pt x="1" y="6502"/>
                    <a:pt x="429" y="6931"/>
                    <a:pt x="953" y="6931"/>
                  </a:cubicBezTo>
                  <a:lnTo>
                    <a:pt x="9741" y="6931"/>
                  </a:lnTo>
                  <a:cubicBezTo>
                    <a:pt x="10241" y="6931"/>
                    <a:pt x="10669" y="6502"/>
                    <a:pt x="10669" y="6002"/>
                  </a:cubicBezTo>
                  <a:lnTo>
                    <a:pt x="106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55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ent Orientation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FAD902"/>
      </a:accent1>
      <a:accent2>
        <a:srgbClr val="F7AA49"/>
      </a:accent2>
      <a:accent3>
        <a:srgbClr val="E2564E"/>
      </a:accent3>
      <a:accent4>
        <a:srgbClr val="223064"/>
      </a:accent4>
      <a:accent5>
        <a:srgbClr val="02ABE4"/>
      </a:accent5>
      <a:accent6>
        <a:srgbClr val="04977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1234</Words>
  <Application>Microsoft Office PowerPoint</Application>
  <PresentationFormat>On-screen Show (16:9)</PresentationFormat>
  <Paragraphs>398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Roboto</vt:lpstr>
      <vt:lpstr>Fira Sans Extra Condensed</vt:lpstr>
      <vt:lpstr>Calibri</vt:lpstr>
      <vt:lpstr>Fira Sans Extra Condensed SemiBold</vt:lpstr>
      <vt:lpstr>Wingdings 2</vt:lpstr>
      <vt:lpstr>Times New Roman</vt:lpstr>
      <vt:lpstr>Student Orientation Infographics by Slidesgo</vt:lpstr>
      <vt:lpstr>Mba programmeS</vt:lpstr>
      <vt:lpstr>Key Changes and Developments</vt:lpstr>
      <vt:lpstr>7 MBA Programmes</vt:lpstr>
      <vt:lpstr>ELIGIBILITY CRITERIA</vt:lpstr>
      <vt:lpstr>PROGRAMME FEATURES</vt:lpstr>
      <vt:lpstr>Programme Structure</vt:lpstr>
      <vt:lpstr>SEMESTER 1</vt:lpstr>
      <vt:lpstr>SEMESTER 2</vt:lpstr>
      <vt:lpstr>SEMESTER 3</vt:lpstr>
      <vt:lpstr>SEMESTER 4</vt:lpstr>
      <vt:lpstr>List of Area-wise Specialization Courses (7 Courses  to be selected, four in 3rd and three in 4th Semester): HUMAN RESOURCE MANAGEMENT SPECIALISATION </vt:lpstr>
      <vt:lpstr>List of Area-wise Specialization Courses (7 Courses to be selected, four in 3rd and three in 4th Semester); FINANCIAL MANAGEMENT SPECIALISATION  </vt:lpstr>
      <vt:lpstr>List of Area-wise Specialization Courses (7 Courses to be selected, four in 3rd and three in 4th Semester) OPERATIONS MANAGEMENT SPECIALISATION  </vt:lpstr>
      <vt:lpstr>List of Area-wise Specialization Courses (7 Courses to be selected, four in 3rd and three in 4th Semester) MARKETING MANAGEMENT SPECIALISATION  </vt:lpstr>
      <vt:lpstr>List of Area-wise Specialization Courses (7 Courses to be selected, four in 3rd and three in 4th Semester) Services Management (New) SPECIALISATION </vt:lpstr>
      <vt:lpstr>Admission Process</vt:lpstr>
      <vt:lpstr>PowerPoint Presentation</vt:lpstr>
      <vt:lpstr>MBA (Banking &amp; Finance) PROGRAMME</vt:lpstr>
      <vt:lpstr>Programme Structure</vt:lpstr>
      <vt:lpstr>SPECIALISATION COURSES </vt:lpstr>
      <vt:lpstr>MBA in HRM/FM/MM/OM</vt:lpstr>
      <vt:lpstr>Programme Structure-MBAHM</vt:lpstr>
      <vt:lpstr>Programme Structure-MBAFM</vt:lpstr>
      <vt:lpstr>Programme Structure-MBAMM</vt:lpstr>
      <vt:lpstr>Programme Structure-MBAOM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Mba programmeS</dc:title>
  <dc:creator>puneet</dc:creator>
  <cp:lastModifiedBy>dell</cp:lastModifiedBy>
  <cp:revision>25</cp:revision>
  <dcterms:modified xsi:type="dcterms:W3CDTF">2022-08-26T10:06:00Z</dcterms:modified>
</cp:coreProperties>
</file>